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2570" y="2279281"/>
            <a:ext cx="1269238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706856" y="8284464"/>
            <a:ext cx="3785870" cy="429895"/>
          </a:xfrm>
          <a:custGeom>
            <a:avLst/>
            <a:gdLst/>
            <a:ahLst/>
            <a:cxnLst/>
            <a:rect l="l" t="t" r="r" b="b"/>
            <a:pathLst>
              <a:path w="3785869" h="429895">
                <a:moveTo>
                  <a:pt x="3785615" y="429768"/>
                </a:moveTo>
                <a:lnTo>
                  <a:pt x="0" y="429768"/>
                </a:lnTo>
                <a:lnTo>
                  <a:pt x="0" y="0"/>
                </a:lnTo>
                <a:lnTo>
                  <a:pt x="3785615" y="0"/>
                </a:lnTo>
                <a:lnTo>
                  <a:pt x="3785615" y="429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2350" y="820128"/>
            <a:ext cx="18059400" cy="173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9230" y="3106546"/>
            <a:ext cx="17189450" cy="3812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latin typeface="Microsoft Sans Serif"/>
                <a:cs typeface="Microsoft Sans Serif"/>
              </a:rPr>
              <a:t>Жасанды</a:t>
            </a:r>
            <a:r>
              <a:rPr dirty="0" sz="7200" spc="-114" b="0">
                <a:latin typeface="Microsoft Sans Serif"/>
                <a:cs typeface="Microsoft Sans Serif"/>
              </a:rPr>
              <a:t> </a:t>
            </a:r>
            <a:r>
              <a:rPr dirty="0" sz="7200" b="0">
                <a:latin typeface="Microsoft Sans Serif"/>
                <a:cs typeface="Microsoft Sans Serif"/>
              </a:rPr>
              <a:t>интеллект</a:t>
            </a:r>
            <a:r>
              <a:rPr dirty="0" sz="7200" spc="-114" b="0">
                <a:latin typeface="Microsoft Sans Serif"/>
                <a:cs typeface="Microsoft Sans Serif"/>
              </a:rPr>
              <a:t> </a:t>
            </a:r>
            <a:r>
              <a:rPr dirty="0" sz="7200" spc="-10" b="0">
                <a:latin typeface="Microsoft Sans Serif"/>
                <a:cs typeface="Microsoft Sans Serif"/>
              </a:rPr>
              <a:t>негіздері</a:t>
            </a:r>
            <a:endParaRPr sz="72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83665" y="4924044"/>
            <a:ext cx="15168244" cy="1352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350" spc="-25" b="1">
                <a:latin typeface="Arial"/>
                <a:cs typeface="Arial"/>
              </a:rPr>
              <a:t>9-</a:t>
            </a:r>
            <a:r>
              <a:rPr dirty="0" sz="4350" b="1">
                <a:latin typeface="Arial"/>
                <a:cs typeface="Arial"/>
              </a:rPr>
              <a:t>дәріс:</a:t>
            </a:r>
            <a:r>
              <a:rPr dirty="0" sz="4350" spc="-135" b="1">
                <a:latin typeface="Arial"/>
                <a:cs typeface="Arial"/>
              </a:rPr>
              <a:t> </a:t>
            </a:r>
            <a:r>
              <a:rPr dirty="0" sz="4350" b="1">
                <a:latin typeface="Arial"/>
                <a:cs typeface="Arial"/>
              </a:rPr>
              <a:t>Сұраулар</a:t>
            </a:r>
            <a:r>
              <a:rPr dirty="0" sz="4350" spc="-135" b="1">
                <a:latin typeface="Arial"/>
                <a:cs typeface="Arial"/>
              </a:rPr>
              <a:t> </a:t>
            </a:r>
            <a:r>
              <a:rPr dirty="0" sz="4350" b="1">
                <a:latin typeface="Arial"/>
                <a:cs typeface="Arial"/>
              </a:rPr>
              <a:t>арқылы</a:t>
            </a:r>
            <a:r>
              <a:rPr dirty="0" sz="4350" spc="-135" b="1">
                <a:latin typeface="Arial"/>
                <a:cs typeface="Arial"/>
              </a:rPr>
              <a:t> </a:t>
            </a:r>
            <a:r>
              <a:rPr dirty="0" sz="4350" b="1">
                <a:latin typeface="Arial"/>
                <a:cs typeface="Arial"/>
              </a:rPr>
              <a:t>кескіндерді</a:t>
            </a:r>
            <a:r>
              <a:rPr dirty="0" sz="4350" spc="-135" b="1">
                <a:latin typeface="Arial"/>
                <a:cs typeface="Arial"/>
              </a:rPr>
              <a:t> </a:t>
            </a:r>
            <a:r>
              <a:rPr dirty="0" sz="4350" b="1">
                <a:latin typeface="Arial"/>
                <a:cs typeface="Arial"/>
              </a:rPr>
              <a:t>құру.</a:t>
            </a:r>
            <a:r>
              <a:rPr dirty="0" sz="4350" spc="-130" b="1">
                <a:latin typeface="Arial"/>
                <a:cs typeface="Arial"/>
              </a:rPr>
              <a:t> </a:t>
            </a:r>
            <a:r>
              <a:rPr dirty="0" sz="4350" spc="-10" b="1">
                <a:latin typeface="Arial"/>
                <a:cs typeface="Arial"/>
              </a:rPr>
              <a:t>Ерекшелік принципі</a:t>
            </a:r>
            <a:endParaRPr sz="43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17879"/>
            <a:ext cx="1205865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Өзіндік</a:t>
            </a:r>
            <a:r>
              <a:rPr dirty="0" spc="-200"/>
              <a:t> </a:t>
            </a:r>
            <a:r>
              <a:rPr dirty="0"/>
              <a:t>жұмысқа</a:t>
            </a:r>
            <a:r>
              <a:rPr dirty="0" spc="-195"/>
              <a:t> </a:t>
            </a:r>
            <a:r>
              <a:rPr dirty="0" spc="-10"/>
              <a:t>тапсырма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07389" y="2352167"/>
            <a:ext cx="14982825" cy="532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5620" marR="362585" indent="-502920">
              <a:lnSpc>
                <a:spcPct val="100000"/>
              </a:lnSpc>
              <a:spcBef>
                <a:spcPts val="100"/>
              </a:spcBef>
              <a:buSzPct val="122916"/>
              <a:buChar char="•"/>
              <a:tabLst>
                <a:tab pos="515620" algn="l"/>
              </a:tabLst>
            </a:pPr>
            <a:r>
              <a:rPr dirty="0" sz="4800">
                <a:latin typeface="Trebuchet MS"/>
                <a:cs typeface="Trebuchet MS"/>
              </a:rPr>
              <a:t>Био</a:t>
            </a:r>
            <a:r>
              <a:rPr dirty="0" sz="4800" spc="-70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(немесе</a:t>
            </a:r>
            <a:r>
              <a:rPr dirty="0" sz="4800" spc="-70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резюме)</a:t>
            </a:r>
            <a:r>
              <a:rPr dirty="0" sz="4800" spc="-6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негізінде</a:t>
            </a:r>
            <a:r>
              <a:rPr dirty="0" sz="4800" spc="-7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кескін</a:t>
            </a:r>
            <a:r>
              <a:rPr dirty="0" sz="4800" spc="-6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жасау</a:t>
            </a:r>
            <a:r>
              <a:rPr dirty="0" sz="4800" spc="-70">
                <a:latin typeface="Trebuchet MS"/>
                <a:cs typeface="Trebuchet MS"/>
              </a:rPr>
              <a:t> </a:t>
            </a:r>
            <a:r>
              <a:rPr dirty="0" sz="4800" spc="-20">
                <a:latin typeface="Microsoft Sans Serif"/>
                <a:cs typeface="Microsoft Sans Serif"/>
              </a:rPr>
              <a:t>ү</a:t>
            </a:r>
            <a:r>
              <a:rPr dirty="0" sz="4800" spc="-20">
                <a:latin typeface="Trebuchet MS"/>
                <a:cs typeface="Trebuchet MS"/>
              </a:rPr>
              <a:t>шін </a:t>
            </a:r>
            <a:r>
              <a:rPr dirty="0" sz="4800">
                <a:latin typeface="Microsoft Sans Serif"/>
                <a:cs typeface="Microsoft Sans Serif"/>
              </a:rPr>
              <a:t>ұ</a:t>
            </a:r>
            <a:r>
              <a:rPr dirty="0" sz="4800">
                <a:latin typeface="Trebuchet MS"/>
                <a:cs typeface="Trebuchet MS"/>
              </a:rPr>
              <a:t>сыныс</a:t>
            </a:r>
            <a:r>
              <a:rPr dirty="0" sz="4800" spc="-85">
                <a:latin typeface="Trebuchet MS"/>
                <a:cs typeface="Trebuchet MS"/>
              </a:rPr>
              <a:t> </a:t>
            </a:r>
            <a:r>
              <a:rPr dirty="0" sz="4800" spc="-10">
                <a:latin typeface="Trebuchet MS"/>
                <a:cs typeface="Trebuchet MS"/>
              </a:rPr>
              <a:t>жазы</a:t>
            </a:r>
            <a:r>
              <a:rPr dirty="0" sz="4800" spc="-10">
                <a:latin typeface="Microsoft Sans Serif"/>
                <a:cs typeface="Microsoft Sans Serif"/>
              </a:rPr>
              <a:t>ң</a:t>
            </a:r>
            <a:r>
              <a:rPr dirty="0" sz="4800" spc="-10">
                <a:latin typeface="Trebuchet MS"/>
                <a:cs typeface="Trebuchet MS"/>
              </a:rPr>
              <a:t>ыз.</a:t>
            </a:r>
            <a:endParaRPr sz="4800">
              <a:latin typeface="Trebuchet MS"/>
              <a:cs typeface="Trebuchet MS"/>
            </a:endParaRPr>
          </a:p>
          <a:p>
            <a:pPr marL="515620" marR="5080" indent="-502920">
              <a:lnSpc>
                <a:spcPct val="100000"/>
              </a:lnSpc>
              <a:spcBef>
                <a:spcPts val="690"/>
              </a:spcBef>
              <a:buSzPct val="122916"/>
              <a:buChar char="•"/>
              <a:tabLst>
                <a:tab pos="515620" algn="l"/>
              </a:tabLst>
            </a:pPr>
            <a:r>
              <a:rPr dirty="0" sz="4800">
                <a:latin typeface="Trebuchet MS"/>
                <a:cs typeface="Trebuchet MS"/>
              </a:rPr>
              <a:t>ChatGPT</a:t>
            </a:r>
            <a:r>
              <a:rPr dirty="0" sz="4800" spc="-145">
                <a:latin typeface="Trebuchet MS"/>
                <a:cs typeface="Trebuchet MS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қ</a:t>
            </a:r>
            <a:r>
              <a:rPr dirty="0" sz="4800" spc="-30">
                <a:latin typeface="Trebuchet MS"/>
                <a:cs typeface="Trebuchet MS"/>
              </a:rPr>
              <a:t>олданбасынан</a:t>
            </a:r>
            <a:r>
              <a:rPr dirty="0" sz="4800" spc="-140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сіз</a:t>
            </a:r>
            <a:r>
              <a:rPr dirty="0" sz="4800" spc="-14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сипатта</a:t>
            </a:r>
            <a:r>
              <a:rPr dirty="0" sz="4800">
                <a:latin typeface="Microsoft Sans Serif"/>
                <a:cs typeface="Microsoft Sans Serif"/>
              </a:rPr>
              <a:t>ғ</a:t>
            </a:r>
            <a:r>
              <a:rPr dirty="0" sz="4800">
                <a:latin typeface="Trebuchet MS"/>
                <a:cs typeface="Trebuchet MS"/>
              </a:rPr>
              <a:t>ан</a:t>
            </a:r>
            <a:r>
              <a:rPr dirty="0" sz="4800" spc="-13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био</a:t>
            </a:r>
            <a:r>
              <a:rPr dirty="0" sz="4800" spc="-140">
                <a:latin typeface="Trebuchet MS"/>
                <a:cs typeface="Trebuchet MS"/>
              </a:rPr>
              <a:t> </a:t>
            </a:r>
            <a:r>
              <a:rPr dirty="0" sz="4800" spc="-10">
                <a:latin typeface="Trebuchet MS"/>
                <a:cs typeface="Trebuchet MS"/>
              </a:rPr>
              <a:t>немесе </a:t>
            </a:r>
            <a:r>
              <a:rPr dirty="0" sz="4800">
                <a:latin typeface="Trebuchet MS"/>
                <a:cs typeface="Trebuchet MS"/>
              </a:rPr>
              <a:t>т</a:t>
            </a:r>
            <a:r>
              <a:rPr dirty="0" sz="4800">
                <a:latin typeface="Microsoft Sans Serif"/>
                <a:cs typeface="Microsoft Sans Serif"/>
              </a:rPr>
              <a:t>ү</a:t>
            </a:r>
            <a:r>
              <a:rPr dirty="0" sz="4800">
                <a:latin typeface="Trebuchet MS"/>
                <a:cs typeface="Trebuchet MS"/>
              </a:rPr>
              <a:t>йіндеме</a:t>
            </a:r>
            <a:r>
              <a:rPr dirty="0" sz="4800" spc="-12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негізінде</a:t>
            </a:r>
            <a:r>
              <a:rPr dirty="0" sz="4800" spc="-12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адамны</a:t>
            </a:r>
            <a:r>
              <a:rPr dirty="0" sz="4800">
                <a:latin typeface="Microsoft Sans Serif"/>
                <a:cs typeface="Microsoft Sans Serif"/>
              </a:rPr>
              <a:t>ң</a:t>
            </a:r>
            <a:r>
              <a:rPr dirty="0" sz="4800" spc="4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Trebuchet MS"/>
                <a:cs typeface="Trebuchet MS"/>
              </a:rPr>
              <a:t>бейнесін</a:t>
            </a:r>
            <a:r>
              <a:rPr dirty="0" sz="4800" spc="-120">
                <a:latin typeface="Trebuchet MS"/>
                <a:cs typeface="Trebuchet MS"/>
              </a:rPr>
              <a:t> </a:t>
            </a:r>
            <a:r>
              <a:rPr dirty="0" sz="4800" spc="-10">
                <a:latin typeface="Trebuchet MS"/>
                <a:cs typeface="Trebuchet MS"/>
              </a:rPr>
              <a:t>жасауды с</a:t>
            </a:r>
            <a:r>
              <a:rPr dirty="0" sz="4800" spc="-10">
                <a:latin typeface="Microsoft Sans Serif"/>
                <a:cs typeface="Microsoft Sans Serif"/>
              </a:rPr>
              <a:t>ұ</a:t>
            </a:r>
            <a:r>
              <a:rPr dirty="0" sz="4800" spc="-10">
                <a:latin typeface="Trebuchet MS"/>
                <a:cs typeface="Trebuchet MS"/>
              </a:rPr>
              <a:t>ра</a:t>
            </a:r>
            <a:r>
              <a:rPr dirty="0" sz="4800" spc="-10">
                <a:latin typeface="Microsoft Sans Serif"/>
                <a:cs typeface="Microsoft Sans Serif"/>
              </a:rPr>
              <a:t>ң</a:t>
            </a:r>
            <a:r>
              <a:rPr dirty="0" sz="4800" spc="-10">
                <a:latin typeface="Trebuchet MS"/>
                <a:cs typeface="Trebuchet MS"/>
              </a:rPr>
              <a:t>ыз.</a:t>
            </a:r>
            <a:endParaRPr sz="480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690"/>
              </a:spcBef>
              <a:buSzPct val="122916"/>
              <a:buChar char="•"/>
              <a:tabLst>
                <a:tab pos="514984" algn="l"/>
              </a:tabLst>
            </a:pPr>
            <a:r>
              <a:rPr dirty="0" sz="4800">
                <a:latin typeface="Trebuchet MS"/>
                <a:cs typeface="Trebuchet MS"/>
              </a:rPr>
              <a:t>Сурет</a:t>
            </a:r>
            <a:r>
              <a:rPr dirty="0" sz="4800" spc="-110">
                <a:latin typeface="Trebuchet MS"/>
                <a:cs typeface="Trebuchet MS"/>
              </a:rPr>
              <a:t> </a:t>
            </a:r>
            <a:r>
              <a:rPr dirty="0" sz="4800" spc="-80">
                <a:latin typeface="Microsoft Sans Serif"/>
                <a:cs typeface="Microsoft Sans Serif"/>
              </a:rPr>
              <a:t>қ</a:t>
            </a:r>
            <a:r>
              <a:rPr dirty="0" sz="4800" spc="-80">
                <a:latin typeface="Trebuchet MS"/>
                <a:cs typeface="Trebuchet MS"/>
              </a:rPr>
              <a:t>аншалы</a:t>
            </a:r>
            <a:r>
              <a:rPr dirty="0" sz="4800" spc="-80">
                <a:latin typeface="Microsoft Sans Serif"/>
                <a:cs typeface="Microsoft Sans Serif"/>
              </a:rPr>
              <a:t>қ</a:t>
            </a:r>
            <a:r>
              <a:rPr dirty="0" sz="4800" spc="-80">
                <a:latin typeface="Trebuchet MS"/>
                <a:cs typeface="Trebuchet MS"/>
              </a:rPr>
              <a:t>ты</a:t>
            </a:r>
            <a:r>
              <a:rPr dirty="0" sz="4800" spc="-10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шынайы?</a:t>
            </a:r>
            <a:r>
              <a:rPr dirty="0" sz="4800" spc="-10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Сіз</a:t>
            </a:r>
            <a:r>
              <a:rPr dirty="0" sz="4800" spc="-110">
                <a:latin typeface="Trebuchet MS"/>
                <a:cs typeface="Trebuchet MS"/>
              </a:rPr>
              <a:t> </a:t>
            </a:r>
            <a:r>
              <a:rPr dirty="0" sz="4800" spc="-40">
                <a:latin typeface="Microsoft Sans Serif"/>
                <a:cs typeface="Microsoft Sans Serif"/>
              </a:rPr>
              <a:t>қ</a:t>
            </a:r>
            <a:r>
              <a:rPr dirty="0" sz="4800" spc="-40">
                <a:latin typeface="Trebuchet MS"/>
                <a:cs typeface="Trebuchet MS"/>
              </a:rPr>
              <a:t>андай</a:t>
            </a:r>
            <a:r>
              <a:rPr dirty="0" sz="4800" spc="-110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да</a:t>
            </a:r>
            <a:r>
              <a:rPr dirty="0" sz="4800" spc="-105">
                <a:latin typeface="Trebuchet MS"/>
                <a:cs typeface="Trebuchet MS"/>
              </a:rPr>
              <a:t> </a:t>
            </a:r>
            <a:r>
              <a:rPr dirty="0" sz="4800" spc="-25">
                <a:latin typeface="Trebuchet MS"/>
                <a:cs typeface="Trebuchet MS"/>
              </a:rPr>
              <a:t>бір</a:t>
            </a:r>
            <a:endParaRPr sz="4800">
              <a:latin typeface="Trebuchet MS"/>
              <a:cs typeface="Trebuchet MS"/>
            </a:endParaRPr>
          </a:p>
          <a:p>
            <a:pPr marL="515620">
              <a:lnSpc>
                <a:spcPct val="100000"/>
              </a:lnSpc>
            </a:pPr>
            <a:r>
              <a:rPr dirty="0" sz="4800" spc="-60">
                <a:latin typeface="Microsoft Sans Serif"/>
                <a:cs typeface="Microsoft Sans Serif"/>
              </a:rPr>
              <a:t>ұқ</a:t>
            </a:r>
            <a:r>
              <a:rPr dirty="0" sz="4800" spc="-60">
                <a:latin typeface="Trebuchet MS"/>
                <a:cs typeface="Trebuchet MS"/>
              </a:rPr>
              <a:t>састы</a:t>
            </a:r>
            <a:r>
              <a:rPr dirty="0" sz="4800" spc="-60">
                <a:latin typeface="Microsoft Sans Serif"/>
                <a:cs typeface="Microsoft Sans Serif"/>
              </a:rPr>
              <a:t>қ</a:t>
            </a:r>
            <a:r>
              <a:rPr dirty="0" sz="4800" spc="-60">
                <a:latin typeface="Trebuchet MS"/>
                <a:cs typeface="Trebuchet MS"/>
              </a:rPr>
              <a:t>тарды</a:t>
            </a:r>
            <a:r>
              <a:rPr dirty="0" sz="4800" spc="-229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тапты</a:t>
            </a:r>
            <a:r>
              <a:rPr dirty="0" sz="4800">
                <a:latin typeface="Microsoft Sans Serif"/>
                <a:cs typeface="Microsoft Sans Serif"/>
              </a:rPr>
              <a:t>ң</a:t>
            </a:r>
            <a:r>
              <a:rPr dirty="0" sz="4800">
                <a:latin typeface="Trebuchet MS"/>
                <a:cs typeface="Trebuchet MS"/>
              </a:rPr>
              <a:t>ыз</a:t>
            </a:r>
            <a:r>
              <a:rPr dirty="0" sz="4800" spc="-229">
                <a:latin typeface="Trebuchet MS"/>
                <a:cs typeface="Trebuchet MS"/>
              </a:rPr>
              <a:t> </a:t>
            </a:r>
            <a:r>
              <a:rPr dirty="0" sz="4800" spc="-25">
                <a:latin typeface="Trebuchet MS"/>
                <a:cs typeface="Trebuchet MS"/>
              </a:rPr>
              <a:t>ба?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88823" y="7424928"/>
              <a:ext cx="5911595" cy="332536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8557" y="2603448"/>
            <a:ext cx="12838430" cy="14808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1615" algn="l"/>
              </a:tabLst>
            </a:pPr>
            <a:r>
              <a:rPr dirty="0" sz="9550" spc="-10">
                <a:latin typeface="Tahoma"/>
                <a:cs typeface="Tahoma"/>
              </a:rPr>
              <a:t>Басқа</a:t>
            </a:r>
            <a:r>
              <a:rPr dirty="0" sz="9550">
                <a:latin typeface="Tahoma"/>
                <a:cs typeface="Tahoma"/>
              </a:rPr>
              <a:t>	AI </a:t>
            </a:r>
            <a:r>
              <a:rPr dirty="0" sz="9550" spc="-10">
                <a:latin typeface="Tahoma"/>
                <a:cs typeface="Tahoma"/>
              </a:rPr>
              <a:t>құралдары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17588"/>
            <a:ext cx="643255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AI</a:t>
            </a:r>
            <a:r>
              <a:rPr dirty="0" spc="-405"/>
              <a:t> </a:t>
            </a:r>
            <a:r>
              <a:rPr dirty="0" spc="-160"/>
              <a:t>чат-</a:t>
            </a:r>
            <a:r>
              <a:rPr dirty="0" spc="-105"/>
              <a:t>боттары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4615" y="3177539"/>
              <a:ext cx="13293852" cy="588416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600"/>
              <a:t>Генеративті</a:t>
            </a:r>
            <a:r>
              <a:rPr dirty="0" sz="4600" spc="-114"/>
              <a:t> </a:t>
            </a:r>
            <a:r>
              <a:rPr dirty="0" sz="4600"/>
              <a:t>AI</a:t>
            </a:r>
            <a:r>
              <a:rPr dirty="0" sz="4600" spc="-114"/>
              <a:t> </a:t>
            </a:r>
            <a:r>
              <a:rPr dirty="0" sz="4600"/>
              <a:t>арқылы</a:t>
            </a:r>
            <a:r>
              <a:rPr dirty="0" sz="4600" spc="-114"/>
              <a:t> </a:t>
            </a:r>
            <a:r>
              <a:rPr dirty="0" sz="4600"/>
              <a:t>жұмыс</a:t>
            </a:r>
            <a:r>
              <a:rPr dirty="0" sz="4600" spc="-110"/>
              <a:t> </a:t>
            </a:r>
            <a:r>
              <a:rPr dirty="0" sz="4600"/>
              <a:t>істейтін</a:t>
            </a:r>
            <a:r>
              <a:rPr dirty="0" sz="4600" spc="-114"/>
              <a:t> </a:t>
            </a:r>
            <a:r>
              <a:rPr dirty="0" sz="4600"/>
              <a:t>іздеу</a:t>
            </a:r>
            <a:r>
              <a:rPr dirty="0" sz="4600" spc="-114"/>
              <a:t> </a:t>
            </a:r>
            <a:r>
              <a:rPr dirty="0" sz="4600" spc="-10"/>
              <a:t>жүйелері</a:t>
            </a:r>
            <a:endParaRPr sz="46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4256" y="2945891"/>
              <a:ext cx="10968228" cy="62042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Бейне</a:t>
            </a:r>
            <a:r>
              <a:rPr dirty="0" spc="-95"/>
              <a:t> </a:t>
            </a:r>
            <a:r>
              <a:rPr dirty="0"/>
              <a:t>және</a:t>
            </a:r>
            <a:r>
              <a:rPr dirty="0" spc="-95"/>
              <a:t> </a:t>
            </a:r>
            <a:r>
              <a:rPr dirty="0"/>
              <a:t>кескін</a:t>
            </a:r>
            <a:r>
              <a:rPr dirty="0" spc="-90"/>
              <a:t> </a:t>
            </a:r>
            <a:r>
              <a:rPr dirty="0" spc="-10"/>
              <a:t>жасау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5852" y="3648456"/>
              <a:ext cx="7397496" cy="46405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Музыка</a:t>
            </a:r>
            <a:r>
              <a:rPr dirty="0" spc="-229"/>
              <a:t> </a:t>
            </a:r>
            <a:r>
              <a:rPr dirty="0"/>
              <a:t>және</a:t>
            </a:r>
            <a:r>
              <a:rPr dirty="0" spc="-225"/>
              <a:t> </a:t>
            </a:r>
            <a:r>
              <a:rPr dirty="0"/>
              <a:t>аудио</a:t>
            </a:r>
            <a:r>
              <a:rPr dirty="0" spc="-225"/>
              <a:t> </a:t>
            </a:r>
            <a:r>
              <a:rPr dirty="0" spc="-10"/>
              <a:t>буыны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303" y="2958084"/>
              <a:ext cx="9262872" cy="60457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624" y="2186647"/>
            <a:ext cx="13525500" cy="2674620"/>
          </a:xfrm>
          <a:prstGeom prst="rect"/>
        </p:spPr>
        <p:txBody>
          <a:bodyPr wrap="square" lIns="0" tIns="270510" rIns="0" bIns="0" rtlCol="0" vert="horz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130"/>
              </a:spcBef>
            </a:pPr>
            <a:r>
              <a:rPr dirty="0" sz="9550">
                <a:latin typeface="Tahoma"/>
                <a:cs typeface="Tahoma"/>
              </a:rPr>
              <a:t>АИ-дегі</a:t>
            </a:r>
            <a:r>
              <a:rPr dirty="0" sz="9550" spc="-145">
                <a:latin typeface="Tahoma"/>
                <a:cs typeface="Tahoma"/>
              </a:rPr>
              <a:t> </a:t>
            </a:r>
            <a:r>
              <a:rPr dirty="0" sz="9550" spc="-10">
                <a:latin typeface="Tahoma"/>
                <a:cs typeface="Tahoma"/>
              </a:rPr>
              <a:t>сингулярлық принциптері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00"/>
              <a:t>Жасанды</a:t>
            </a:r>
            <a:r>
              <a:rPr dirty="0" sz="5300" spc="-105"/>
              <a:t> </a:t>
            </a:r>
            <a:r>
              <a:rPr dirty="0" sz="5300"/>
              <a:t>интеллекттегі</a:t>
            </a:r>
            <a:r>
              <a:rPr dirty="0" sz="5300" spc="-95"/>
              <a:t> </a:t>
            </a:r>
            <a:r>
              <a:rPr dirty="0" sz="5300"/>
              <a:t>ерекшелік</a:t>
            </a:r>
            <a:r>
              <a:rPr dirty="0" sz="5300" spc="-100"/>
              <a:t> </a:t>
            </a:r>
            <a:r>
              <a:rPr dirty="0" sz="5300" spc="-10"/>
              <a:t>принциптері</a:t>
            </a:r>
            <a:endParaRPr sz="53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541559"/>
            <a:ext cx="16532225" cy="315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4984" marR="5080" indent="-502920">
              <a:lnSpc>
                <a:spcPct val="100000"/>
              </a:lnSpc>
              <a:spcBef>
                <a:spcPts val="95"/>
              </a:spcBef>
              <a:buSzPct val="122500"/>
              <a:buChar char="•"/>
              <a:tabLst>
                <a:tab pos="514984" algn="l"/>
              </a:tabLst>
            </a:pPr>
            <a:r>
              <a:rPr dirty="0" sz="4000">
                <a:latin typeface="Microsoft Sans Serif"/>
                <a:cs typeface="Microsoft Sans Serif"/>
              </a:rPr>
              <a:t>Бұл</a:t>
            </a:r>
            <a:r>
              <a:rPr dirty="0" sz="4000" spc="-130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тақырып</a:t>
            </a:r>
            <a:r>
              <a:rPr dirty="0" sz="4000" spc="-13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философиямен,</a:t>
            </a:r>
            <a:r>
              <a:rPr dirty="0" sz="4000" spc="-130">
                <a:latin typeface="Microsoft Sans Serif"/>
                <a:cs typeface="Microsoft Sans Serif"/>
              </a:rPr>
              <a:t> </a:t>
            </a:r>
            <a:r>
              <a:rPr dirty="0" sz="4000" spc="-45">
                <a:latin typeface="Microsoft Sans Serif"/>
                <a:cs typeface="Microsoft Sans Serif"/>
              </a:rPr>
              <a:t>математикамен,</a:t>
            </a:r>
            <a:r>
              <a:rPr dirty="0" sz="4000" spc="-135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инженериямен</a:t>
            </a:r>
            <a:r>
              <a:rPr dirty="0" sz="4000" spc="-13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және </a:t>
            </a:r>
            <a:r>
              <a:rPr dirty="0" sz="4000" spc="-25">
                <a:latin typeface="Microsoft Sans Serif"/>
                <a:cs typeface="Microsoft Sans Serif"/>
              </a:rPr>
              <a:t>әлеуметтік</a:t>
            </a:r>
            <a:r>
              <a:rPr dirty="0" sz="4000" spc="-23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ғылымдармен</a:t>
            </a:r>
            <a:r>
              <a:rPr dirty="0" sz="4000" spc="-2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қиылысады.</a:t>
            </a:r>
            <a:endParaRPr sz="4000">
              <a:latin typeface="Microsoft Sans Serif"/>
              <a:cs typeface="Microsoft Sans Serif"/>
            </a:endParaRPr>
          </a:p>
          <a:p>
            <a:pPr marL="514984" marR="267970" indent="-502920">
              <a:lnSpc>
                <a:spcPct val="100000"/>
              </a:lnSpc>
              <a:spcBef>
                <a:spcPts val="685"/>
              </a:spcBef>
              <a:buSzPct val="122500"/>
              <a:buChar char="•"/>
              <a:tabLst>
                <a:tab pos="514984" algn="l"/>
              </a:tabLst>
            </a:pPr>
            <a:r>
              <a:rPr dirty="0" sz="4000">
                <a:latin typeface="Microsoft Sans Serif"/>
                <a:cs typeface="Microsoft Sans Serif"/>
              </a:rPr>
              <a:t>Біз</a:t>
            </a:r>
            <a:r>
              <a:rPr dirty="0" sz="4000" spc="-165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бірегейлікті,</a:t>
            </a:r>
            <a:r>
              <a:rPr dirty="0" sz="4000" spc="-16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оның</a:t>
            </a:r>
            <a:r>
              <a:rPr dirty="0" sz="4000" spc="-16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негізінде</a:t>
            </a:r>
            <a:r>
              <a:rPr dirty="0" sz="4000" spc="-160">
                <a:latin typeface="Microsoft Sans Serif"/>
                <a:cs typeface="Microsoft Sans Serif"/>
              </a:rPr>
              <a:t> </a:t>
            </a:r>
            <a:r>
              <a:rPr dirty="0" sz="4000" spc="-75">
                <a:latin typeface="Microsoft Sans Serif"/>
                <a:cs typeface="Microsoft Sans Serif"/>
              </a:rPr>
              <a:t>жатқан</a:t>
            </a:r>
            <a:r>
              <a:rPr dirty="0" sz="4000" spc="-16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принциптерді,</a:t>
            </a:r>
            <a:r>
              <a:rPr dirty="0" sz="4000" spc="-16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оның</a:t>
            </a:r>
            <a:r>
              <a:rPr dirty="0" sz="4000" spc="-16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қоғамға </a:t>
            </a:r>
            <a:r>
              <a:rPr dirty="0" sz="4000" spc="-50">
                <a:latin typeface="Microsoft Sans Serif"/>
                <a:cs typeface="Microsoft Sans Serif"/>
              </a:rPr>
              <a:t>ықтимал</a:t>
            </a:r>
            <a:r>
              <a:rPr dirty="0" sz="4000" spc="-17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әсерін</a:t>
            </a:r>
            <a:r>
              <a:rPr dirty="0" sz="4000" spc="-170">
                <a:latin typeface="Microsoft Sans Serif"/>
                <a:cs typeface="Microsoft Sans Serif"/>
              </a:rPr>
              <a:t> </a:t>
            </a:r>
            <a:r>
              <a:rPr dirty="0" sz="4000" spc="-45">
                <a:latin typeface="Microsoft Sans Serif"/>
                <a:cs typeface="Microsoft Sans Serif"/>
              </a:rPr>
              <a:t>талқылаймыз</a:t>
            </a:r>
            <a:r>
              <a:rPr dirty="0" sz="4000" spc="-17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және</a:t>
            </a:r>
            <a:r>
              <a:rPr dirty="0" sz="4000" spc="-170">
                <a:latin typeface="Microsoft Sans Serif"/>
                <a:cs typeface="Microsoft Sans Serif"/>
              </a:rPr>
              <a:t> </a:t>
            </a:r>
            <a:r>
              <a:rPr dirty="0" sz="4000" spc="-30">
                <a:latin typeface="Microsoft Sans Serif"/>
                <a:cs typeface="Microsoft Sans Serif"/>
              </a:rPr>
              <a:t>негізгі</a:t>
            </a:r>
            <a:r>
              <a:rPr dirty="0" sz="4000" spc="-175">
                <a:latin typeface="Microsoft Sans Serif"/>
                <a:cs typeface="Microsoft Sans Serif"/>
              </a:rPr>
              <a:t> </a:t>
            </a:r>
            <a:r>
              <a:rPr dirty="0" sz="4000" spc="-70">
                <a:latin typeface="Microsoft Sans Serif"/>
                <a:cs typeface="Microsoft Sans Serif"/>
              </a:rPr>
              <a:t>қиындықтар</a:t>
            </a:r>
            <a:r>
              <a:rPr dirty="0" sz="4000" spc="-175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мен </a:t>
            </a:r>
            <a:r>
              <a:rPr dirty="0" sz="4000" spc="-55">
                <a:latin typeface="Microsoft Sans Serif"/>
                <a:cs typeface="Microsoft Sans Serif"/>
              </a:rPr>
              <a:t>этикалық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аспектілерді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қарастырамыз.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25" y="81483"/>
            <a:ext cx="16903065" cy="10388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50"/>
              <a:t>Технологиялық</a:t>
            </a:r>
            <a:r>
              <a:rPr dirty="0" sz="6650" spc="-265"/>
              <a:t> </a:t>
            </a:r>
            <a:r>
              <a:rPr dirty="0" sz="6650"/>
              <a:t>ерекшелік</a:t>
            </a:r>
            <a:r>
              <a:rPr dirty="0" sz="6650" spc="-265"/>
              <a:t> </a:t>
            </a:r>
            <a:r>
              <a:rPr dirty="0" sz="6650"/>
              <a:t>дегеніміз</a:t>
            </a:r>
            <a:r>
              <a:rPr dirty="0" sz="6650" spc="-265"/>
              <a:t> </a:t>
            </a:r>
            <a:r>
              <a:rPr dirty="0" sz="6650" spc="-25"/>
              <a:t>не?</a:t>
            </a:r>
            <a:endParaRPr sz="6650"/>
          </a:p>
        </p:txBody>
      </p:sp>
      <p:sp>
        <p:nvSpPr>
          <p:cNvPr id="3" name="object 3" descr=""/>
          <p:cNvSpPr txBox="1"/>
          <p:nvPr/>
        </p:nvSpPr>
        <p:spPr>
          <a:xfrm>
            <a:off x="1019327" y="1099915"/>
            <a:ext cx="17615535" cy="4304665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dirty="0" sz="5400" spc="-10" b="1">
                <a:latin typeface="Arial"/>
                <a:cs typeface="Arial"/>
              </a:rPr>
              <a:t>Анықтама</a:t>
            </a:r>
            <a:endParaRPr sz="5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65"/>
              </a:spcBef>
            </a:pPr>
            <a:r>
              <a:rPr dirty="0" sz="3950" spc="-25">
                <a:latin typeface="Microsoft Sans Serif"/>
                <a:cs typeface="Microsoft Sans Serif"/>
              </a:rPr>
              <a:t>Технологиялық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 spc="-25">
                <a:latin typeface="Microsoft Sans Serif"/>
                <a:cs typeface="Microsoft Sans Serif"/>
              </a:rPr>
              <a:t>сингулярлық</a:t>
            </a:r>
            <a:r>
              <a:rPr dirty="0" sz="3950" spc="-135">
                <a:latin typeface="Microsoft Sans Serif"/>
                <a:cs typeface="Microsoft Sans Serif"/>
              </a:rPr>
              <a:t> </a:t>
            </a:r>
            <a:r>
              <a:rPr dirty="0" sz="3950" spc="-30">
                <a:latin typeface="Microsoft Sans Serif"/>
                <a:cs typeface="Microsoft Sans Serif"/>
              </a:rPr>
              <a:t>болашақта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AI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адам</a:t>
            </a:r>
            <a:r>
              <a:rPr dirty="0" sz="3950" spc="-13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интеллектіне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жеткен </a:t>
            </a:r>
            <a:r>
              <a:rPr dirty="0" sz="3950">
                <a:latin typeface="Microsoft Sans Serif"/>
                <a:cs typeface="Microsoft Sans Serif"/>
              </a:rPr>
              <a:t>немесе</a:t>
            </a:r>
            <a:r>
              <a:rPr dirty="0" sz="3950" spc="-15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одан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асып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түсетін,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өздігінен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өздігінен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жетілдіре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бастаған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және </a:t>
            </a:r>
            <a:r>
              <a:rPr dirty="0" sz="3950" spc="-10">
                <a:latin typeface="Microsoft Sans Serif"/>
                <a:cs typeface="Microsoft Sans Serif"/>
              </a:rPr>
              <a:t>экспоненциалды</a:t>
            </a:r>
            <a:r>
              <a:rPr dirty="0" sz="3950" spc="-195">
                <a:latin typeface="Microsoft Sans Serif"/>
                <a:cs typeface="Microsoft Sans Serif"/>
              </a:rPr>
              <a:t> </a:t>
            </a:r>
            <a:r>
              <a:rPr dirty="0" sz="3950" spc="-25">
                <a:latin typeface="Microsoft Sans Serif"/>
                <a:cs typeface="Microsoft Sans Serif"/>
              </a:rPr>
              <a:t>технологиялық</a:t>
            </a:r>
            <a:r>
              <a:rPr dirty="0" sz="3950" spc="-19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өсуге</a:t>
            </a:r>
            <a:r>
              <a:rPr dirty="0" sz="3950" spc="-19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әкелетін</a:t>
            </a:r>
            <a:r>
              <a:rPr dirty="0" sz="3950" spc="-195">
                <a:latin typeface="Microsoft Sans Serif"/>
                <a:cs typeface="Microsoft Sans Serif"/>
              </a:rPr>
              <a:t> </a:t>
            </a:r>
            <a:r>
              <a:rPr dirty="0" sz="3950" spc="-55">
                <a:latin typeface="Microsoft Sans Serif"/>
                <a:cs typeface="Microsoft Sans Serif"/>
              </a:rPr>
              <a:t>гипотетикалық</a:t>
            </a:r>
            <a:r>
              <a:rPr dirty="0" sz="3950" spc="-19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нүкте</a:t>
            </a:r>
            <a:r>
              <a:rPr dirty="0" sz="3950" spc="-19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болып </a:t>
            </a:r>
            <a:r>
              <a:rPr dirty="0" sz="3950" spc="-10">
                <a:latin typeface="Microsoft Sans Serif"/>
                <a:cs typeface="Microsoft Sans Serif"/>
              </a:rPr>
              <a:t>табылады.</a:t>
            </a:r>
            <a:endParaRPr sz="3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3950">
                <a:latin typeface="Microsoft Sans Serif"/>
                <a:cs typeface="Microsoft Sans Serif"/>
              </a:rPr>
              <a:t>Бұл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біздің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 spc="-65">
                <a:latin typeface="Microsoft Sans Serif"/>
                <a:cs typeface="Microsoft Sans Serif"/>
              </a:rPr>
              <a:t>қоғамды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және</a:t>
            </a:r>
            <a:r>
              <a:rPr dirty="0" sz="3950" spc="-15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жұмыс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сипатын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түбегейлі</a:t>
            </a:r>
            <a:r>
              <a:rPr dirty="0" sz="3950" spc="-140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өзгертуі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мүмкін.</a:t>
            </a:r>
            <a:endParaRPr sz="395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115" y="6077711"/>
              <a:ext cx="8752332" cy="5105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8903" y="6181344"/>
              <a:ext cx="8333231" cy="46878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Технологиялық</a:t>
            </a:r>
            <a:r>
              <a:rPr dirty="0" sz="6600" spc="-285"/>
              <a:t> </a:t>
            </a:r>
            <a:r>
              <a:rPr dirty="0" sz="6600"/>
              <a:t>ерекшелік</a:t>
            </a:r>
            <a:r>
              <a:rPr dirty="0" sz="6600" spc="-280"/>
              <a:t> </a:t>
            </a:r>
            <a:r>
              <a:rPr dirty="0" sz="6600"/>
              <a:t>дегеніміз</a:t>
            </a:r>
            <a:r>
              <a:rPr dirty="0" sz="6600" spc="-280"/>
              <a:t> </a:t>
            </a:r>
            <a:r>
              <a:rPr dirty="0" sz="6600" spc="-25"/>
              <a:t>не?</a:t>
            </a:r>
            <a:endParaRPr sz="6600"/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/>
              <a:t>Негізгі</a:t>
            </a:r>
            <a:r>
              <a:rPr dirty="0" sz="4500" spc="-110"/>
              <a:t> </a:t>
            </a:r>
            <a:r>
              <a:rPr dirty="0" sz="4500" spc="-10"/>
              <a:t>ұғымдар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544734"/>
            <a:ext cx="15855950" cy="560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930910" indent="-502920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10" b="1">
                <a:latin typeface="Arial"/>
                <a:cs typeface="Arial"/>
              </a:rPr>
              <a:t>Экспоненциалды</a:t>
            </a:r>
            <a:r>
              <a:rPr dirty="0" sz="3950" spc="-150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өсу:</a:t>
            </a:r>
            <a:r>
              <a:rPr dirty="0" sz="3950" spc="-145" b="1">
                <a:latin typeface="Arial"/>
                <a:cs typeface="Arial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технология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105">
                <a:latin typeface="Microsoft Sans Serif"/>
                <a:cs typeface="Microsoft Sans Serif"/>
              </a:rPr>
              <a:t>сызықтық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емес, экспоненциалды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түрде</a:t>
            </a:r>
            <a:r>
              <a:rPr dirty="0" sz="3950" spc="-10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дамиды.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Мысалы,</a:t>
            </a:r>
            <a:r>
              <a:rPr dirty="0" sz="3950" spc="-10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Мур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заңы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(чиптегі транзисторлар</a:t>
            </a:r>
            <a:r>
              <a:rPr dirty="0" sz="3950" spc="-13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санының</a:t>
            </a:r>
            <a:r>
              <a:rPr dirty="0" sz="3950" spc="-13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екі</a:t>
            </a:r>
            <a:r>
              <a:rPr dirty="0" sz="3950" spc="-12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жыл</a:t>
            </a:r>
            <a:r>
              <a:rPr dirty="0" sz="3950" spc="-12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сайын</a:t>
            </a:r>
            <a:r>
              <a:rPr dirty="0" sz="3950" spc="-13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көбеюі)</a:t>
            </a:r>
            <a:r>
              <a:rPr dirty="0" sz="3950" spc="-12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бұл</a:t>
            </a:r>
            <a:r>
              <a:rPr dirty="0" sz="3950" spc="-13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принципті көрсетеді.</a:t>
            </a:r>
            <a:endParaRPr sz="3950">
              <a:latin typeface="Microsoft Sans Serif"/>
              <a:cs typeface="Microsoft Sans Serif"/>
            </a:endParaRPr>
          </a:p>
          <a:p>
            <a:pPr marL="514984" marR="587375" indent="-502920">
              <a:lnSpc>
                <a:spcPct val="100000"/>
              </a:lnSpc>
              <a:spcBef>
                <a:spcPts val="64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10" b="1">
                <a:latin typeface="Arial"/>
                <a:cs typeface="Arial"/>
              </a:rPr>
              <a:t>AI-</a:t>
            </a:r>
            <a:r>
              <a:rPr dirty="0" sz="3950" b="1">
                <a:latin typeface="Arial"/>
                <a:cs typeface="Arial"/>
              </a:rPr>
              <a:t>дағы</a:t>
            </a:r>
            <a:r>
              <a:rPr dirty="0" sz="3950" spc="-140" b="1">
                <a:latin typeface="Arial"/>
                <a:cs typeface="Arial"/>
              </a:rPr>
              <a:t> </a:t>
            </a:r>
            <a:r>
              <a:rPr dirty="0" sz="3950" spc="-10" b="1">
                <a:latin typeface="Arial"/>
                <a:cs typeface="Arial"/>
              </a:rPr>
              <a:t>өзін-</a:t>
            </a:r>
            <a:r>
              <a:rPr dirty="0" sz="3950" b="1">
                <a:latin typeface="Arial"/>
                <a:cs typeface="Arial"/>
              </a:rPr>
              <a:t>өзі</a:t>
            </a:r>
            <a:r>
              <a:rPr dirty="0" sz="3950" spc="-140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жетілдіру:</a:t>
            </a:r>
            <a:r>
              <a:rPr dirty="0" sz="3950" spc="-140" b="1">
                <a:latin typeface="Arial"/>
                <a:cs typeface="Arial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AI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25">
                <a:latin typeface="Microsoft Sans Serif"/>
                <a:cs typeface="Microsoft Sans Serif"/>
              </a:rPr>
              <a:t>өзінің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жетілдірілген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нұсқаларын </a:t>
            </a:r>
            <a:r>
              <a:rPr dirty="0" sz="3950">
                <a:latin typeface="Microsoft Sans Serif"/>
                <a:cs typeface="Microsoft Sans Serif"/>
              </a:rPr>
              <a:t>жасай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алады,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бұл</a:t>
            </a:r>
            <a:r>
              <a:rPr dirty="0" sz="3950" spc="-8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бұрын-</a:t>
            </a:r>
            <a:r>
              <a:rPr dirty="0" sz="3950">
                <a:latin typeface="Microsoft Sans Serif"/>
                <a:cs typeface="Microsoft Sans Serif"/>
              </a:rPr>
              <a:t>соңды</a:t>
            </a:r>
            <a:r>
              <a:rPr dirty="0" sz="3950" spc="-9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болмаған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35">
                <a:latin typeface="Microsoft Sans Serif"/>
                <a:cs typeface="Microsoft Sans Serif"/>
              </a:rPr>
              <a:t>прогреске</a:t>
            </a:r>
            <a:r>
              <a:rPr dirty="0" sz="3950" spc="-9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әкеледі.</a:t>
            </a:r>
            <a:endParaRPr sz="3950">
              <a:latin typeface="Microsoft Sans Serif"/>
              <a:cs typeface="Microsoft Sans Serif"/>
            </a:endParaRPr>
          </a:p>
          <a:p>
            <a:pPr marL="514984" marR="5080" indent="-502920">
              <a:lnSpc>
                <a:spcPct val="100000"/>
              </a:lnSpc>
              <a:spcBef>
                <a:spcPts val="64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Сапалық</a:t>
            </a:r>
            <a:r>
              <a:rPr dirty="0" sz="3950" spc="-114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секіріс:</a:t>
            </a:r>
            <a:r>
              <a:rPr dirty="0" sz="3950" spc="-114" b="1">
                <a:latin typeface="Arial"/>
                <a:cs typeface="Arial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тар</a:t>
            </a:r>
            <a:r>
              <a:rPr dirty="0" sz="3950" spc="-6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AI</a:t>
            </a:r>
            <a:r>
              <a:rPr dirty="0" sz="3950" spc="-70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(мамандандырылған)</a:t>
            </a:r>
            <a:r>
              <a:rPr dirty="0" sz="3950" spc="-6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жалпы</a:t>
            </a:r>
            <a:r>
              <a:rPr dirty="0" sz="3950" spc="-6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AI</a:t>
            </a:r>
            <a:r>
              <a:rPr dirty="0" sz="3950" spc="-70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(AGI, </a:t>
            </a:r>
            <a:r>
              <a:rPr dirty="0" sz="3950">
                <a:latin typeface="Microsoft Sans Serif"/>
                <a:cs typeface="Microsoft Sans Serif"/>
              </a:rPr>
              <a:t>Artificial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General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Intelligence)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және</a:t>
            </a:r>
            <a:r>
              <a:rPr dirty="0" sz="3950" spc="-150">
                <a:latin typeface="Microsoft Sans Serif"/>
                <a:cs typeface="Microsoft Sans Serif"/>
              </a:rPr>
              <a:t> </a:t>
            </a:r>
            <a:r>
              <a:rPr dirty="0" sz="3950" spc="-35">
                <a:latin typeface="Microsoft Sans Serif"/>
                <a:cs typeface="Microsoft Sans Serif"/>
              </a:rPr>
              <a:t>суперинтеллектке</a:t>
            </a:r>
            <a:r>
              <a:rPr dirty="0" sz="3950" spc="-14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(ASI,</a:t>
            </a:r>
            <a:r>
              <a:rPr dirty="0" sz="3950" spc="-15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Artificial Superintelligence)</a:t>
            </a:r>
            <a:r>
              <a:rPr dirty="0" sz="3950" spc="-17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көшу.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Дәріс</a:t>
            </a:r>
            <a:r>
              <a:rPr dirty="0" spc="-445"/>
              <a:t> </a:t>
            </a:r>
            <a:r>
              <a:rPr dirty="0" spc="-30"/>
              <a:t>жоспары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2578791"/>
            <a:ext cx="7734934" cy="417512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97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ымда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2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модульді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114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со</a:t>
            </a:r>
            <a:r>
              <a:rPr dirty="0" sz="3950" spc="-20">
                <a:latin typeface="Microsoft Sans Serif"/>
                <a:cs typeface="Microsoft Sans Serif"/>
              </a:rPr>
              <a:t>ң</a:t>
            </a:r>
            <a:r>
              <a:rPr dirty="0" sz="3950" spc="-20">
                <a:latin typeface="Trebuchet MS"/>
                <a:cs typeface="Trebuchet MS"/>
              </a:rPr>
              <a:t>ы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Алда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модуль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туралы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а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20">
                <a:latin typeface="Trebuchet MS"/>
                <a:cs typeface="Trebuchet MS"/>
              </a:rPr>
              <a:t>парат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тіннен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кескінге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 spc="-45">
                <a:latin typeface="Trebuchet MS"/>
                <a:cs typeface="Trebuchet MS"/>
              </a:rPr>
              <a:t>Бас</a:t>
            </a:r>
            <a:r>
              <a:rPr dirty="0" sz="3950" spc="-45">
                <a:latin typeface="Microsoft Sans Serif"/>
                <a:cs typeface="Microsoft Sans Serif"/>
              </a:rPr>
              <a:t>қ</a:t>
            </a:r>
            <a:r>
              <a:rPr dirty="0" sz="3950" spc="-45">
                <a:latin typeface="Trebuchet MS"/>
                <a:cs typeface="Trebuchet MS"/>
              </a:rPr>
              <a:t>а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AI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құ</a:t>
            </a:r>
            <a:r>
              <a:rPr dirty="0" sz="3950" spc="-10">
                <a:latin typeface="Trebuchet MS"/>
                <a:cs typeface="Trebuchet MS"/>
              </a:rPr>
              <a:t>ралдары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Ерекшелік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принциптері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7028" y="7549895"/>
              <a:ext cx="3261360" cy="29458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8595" y="7391400"/>
              <a:ext cx="3261359" cy="32613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03396" y="6998207"/>
              <a:ext cx="2421636" cy="356311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23938"/>
            <a:ext cx="8877935" cy="1635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7660" algn="l"/>
              </a:tabLst>
            </a:pPr>
            <a:r>
              <a:rPr dirty="0" sz="6000" spc="-10"/>
              <a:t>Ерекшелік</a:t>
            </a:r>
            <a:r>
              <a:rPr dirty="0" sz="6000"/>
              <a:t>	</a:t>
            </a:r>
            <a:r>
              <a:rPr dirty="0" sz="6000" spc="-10"/>
              <a:t>принциптері</a:t>
            </a:r>
            <a:endParaRPr sz="600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4500"/>
              <a:t>Автономды</a:t>
            </a:r>
            <a:r>
              <a:rPr dirty="0" sz="4500" spc="-95"/>
              <a:t> </a:t>
            </a:r>
            <a:r>
              <a:rPr dirty="0" sz="4500" spc="-15"/>
              <a:t>өзін-</a:t>
            </a:r>
            <a:r>
              <a:rPr dirty="0" sz="4500"/>
              <a:t>өзі</a:t>
            </a:r>
            <a:r>
              <a:rPr dirty="0" sz="4500" spc="-95"/>
              <a:t> </a:t>
            </a:r>
            <a:r>
              <a:rPr dirty="0" sz="4500" spc="-10"/>
              <a:t>дамыту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540924"/>
            <a:ext cx="14960600" cy="4504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1336675" indent="-502920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50">
                <a:latin typeface="Microsoft Sans Serif"/>
                <a:cs typeface="Microsoft Sans Serif"/>
              </a:rPr>
              <a:t>Қ</a:t>
            </a:r>
            <a:r>
              <a:rPr dirty="0" sz="3950" spc="-50">
                <a:latin typeface="Trebuchet MS"/>
                <a:cs typeface="Trebuchet MS"/>
              </a:rPr>
              <a:t>азіргі</a:t>
            </a:r>
            <a:r>
              <a:rPr dirty="0" sz="3950" spc="-19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уа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ытта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нейронды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5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желілер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тере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6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ыту </a:t>
            </a:r>
            <a:r>
              <a:rPr dirty="0" sz="3950">
                <a:latin typeface="Trebuchet MS"/>
                <a:cs typeface="Trebuchet MS"/>
              </a:rPr>
              <a:t>алгоритмдері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сия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ты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заманауи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AI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лгілері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адам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ұ</a:t>
            </a:r>
            <a:r>
              <a:rPr dirty="0" sz="3950" spc="-10">
                <a:latin typeface="Trebuchet MS"/>
                <a:cs typeface="Trebuchet MS"/>
              </a:rPr>
              <a:t>сын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ан </a:t>
            </a: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пайдалана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отырып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ытылады.</a:t>
            </a:r>
            <a:endParaRPr sz="3950">
              <a:latin typeface="Trebuchet MS"/>
              <a:cs typeface="Trebuchet MS"/>
            </a:endParaRPr>
          </a:p>
          <a:p>
            <a:pPr marL="514984" marR="5080" indent="-502920">
              <a:lnSpc>
                <a:spcPct val="100000"/>
              </a:lnSpc>
              <a:spcBef>
                <a:spcPts val="63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Ерекшелік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принципі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AI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келесі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рекеттерді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орындай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алатынын к</a:t>
            </a:r>
            <a:r>
              <a:rPr dirty="0" sz="3950" spc="-10">
                <a:latin typeface="Microsoft Sans Serif"/>
                <a:cs typeface="Microsoft Sans Serif"/>
              </a:rPr>
              <a:t>ө</a:t>
            </a:r>
            <a:r>
              <a:rPr dirty="0" sz="3950" spc="-10">
                <a:latin typeface="Trebuchet MS"/>
                <a:cs typeface="Trebuchet MS"/>
              </a:rPr>
              <a:t>рсетеді:</a:t>
            </a:r>
            <a:endParaRPr sz="3950">
              <a:latin typeface="Trebuchet MS"/>
              <a:cs typeface="Trebuchet MS"/>
            </a:endParaRPr>
          </a:p>
          <a:p>
            <a:pPr marL="583565" indent="-570865">
              <a:lnSpc>
                <a:spcPct val="100000"/>
              </a:lnSpc>
              <a:spcBef>
                <a:spcPts val="635"/>
              </a:spcBef>
              <a:buSzPct val="122784"/>
              <a:buChar char="•"/>
              <a:tabLst>
                <a:tab pos="583565" algn="l"/>
              </a:tabLst>
            </a:pP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архитектурасын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талда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ыз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айта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жаса</a:t>
            </a:r>
            <a:r>
              <a:rPr dirty="0" sz="3950" spc="-1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Trebuchet MS"/>
                <a:cs typeface="Trebuchet MS"/>
              </a:rPr>
              <a:t>ыз.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635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Адамны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араласуынсыз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оны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мкіндіктерін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жетілдірі</a:t>
            </a:r>
            <a:r>
              <a:rPr dirty="0" sz="3950" spc="-1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34097"/>
            <a:ext cx="666623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500"/>
              <a:t>Ерекшелік</a:t>
            </a:r>
            <a:r>
              <a:rPr dirty="0" sz="4500" spc="-85"/>
              <a:t> </a:t>
            </a:r>
            <a:r>
              <a:rPr dirty="0" sz="4500" spc="-10"/>
              <a:t>принциптері </a:t>
            </a:r>
            <a:r>
              <a:rPr dirty="0" sz="4500"/>
              <a:t>Білімнің</a:t>
            </a:r>
            <a:r>
              <a:rPr dirty="0" sz="4500" spc="-50"/>
              <a:t> </a:t>
            </a:r>
            <a:r>
              <a:rPr dirty="0" sz="4500"/>
              <a:t>«Рычаг»</a:t>
            </a:r>
            <a:r>
              <a:rPr dirty="0" sz="4500" spc="-50"/>
              <a:t> </a:t>
            </a:r>
            <a:r>
              <a:rPr dirty="0" sz="4500" spc="-10"/>
              <a:t>әсері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470211"/>
            <a:ext cx="16038194" cy="4161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5080" indent="-502920">
              <a:lnSpc>
                <a:spcPct val="100000"/>
              </a:lnSpc>
              <a:spcBef>
                <a:spcPts val="100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Superintelligent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AI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рделі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селелерді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шешімдерін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жылдамдата алады:</a:t>
            </a:r>
            <a:endParaRPr sz="3950">
              <a:latin typeface="Trebuchet MS"/>
              <a:cs typeface="Trebuchet MS"/>
            </a:endParaRPr>
          </a:p>
          <a:p>
            <a:pPr marL="514984" marR="500380" indent="-502920">
              <a:lnSpc>
                <a:spcPct val="100000"/>
              </a:lnSpc>
              <a:spcBef>
                <a:spcPts val="206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Ғ</a:t>
            </a:r>
            <a:r>
              <a:rPr dirty="0" sz="3950" b="1">
                <a:latin typeface="Trebuchet MS"/>
                <a:cs typeface="Trebuchet MS"/>
              </a:rPr>
              <a:t>ылым:</a:t>
            </a:r>
            <a:r>
              <a:rPr dirty="0" sz="3950" spc="-190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Медицинада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ы,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энергетикада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астрофизикада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ы жетістіктер.</a:t>
            </a:r>
            <a:endParaRPr sz="3950">
              <a:latin typeface="Trebuchet MS"/>
              <a:cs typeface="Trebuchet MS"/>
            </a:endParaRPr>
          </a:p>
          <a:p>
            <a:pPr marL="514984" marR="463550" indent="-502920">
              <a:lnSpc>
                <a:spcPct val="100000"/>
              </a:lnSpc>
              <a:spcBef>
                <a:spcPts val="206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Trebuchet MS"/>
                <a:cs typeface="Trebuchet MS"/>
              </a:rPr>
              <a:t>Технология:</a:t>
            </a:r>
            <a:r>
              <a:rPr dirty="0" sz="3950" spc="-120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Жа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материалдарды,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IT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робототехникада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ы </a:t>
            </a:r>
            <a:r>
              <a:rPr dirty="0" sz="3950" spc="-20">
                <a:latin typeface="Trebuchet MS"/>
                <a:cs typeface="Trebuchet MS"/>
              </a:rPr>
              <a:t>инновациялы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шешімдерді</a:t>
            </a:r>
            <a:r>
              <a:rPr dirty="0" sz="3950" spc="-23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зірлеу.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Ерекшелік</a:t>
            </a:r>
            <a:r>
              <a:rPr dirty="0" sz="6600" spc="-160"/>
              <a:t> </a:t>
            </a:r>
            <a:r>
              <a:rPr dirty="0" sz="6600" spc="-10"/>
              <a:t>принциптері</a:t>
            </a:r>
            <a:endParaRPr sz="6600"/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 spc="-25"/>
              <a:t>Адам-</a:t>
            </a:r>
            <a:r>
              <a:rPr dirty="0" sz="4500"/>
              <a:t>AI</a:t>
            </a:r>
            <a:r>
              <a:rPr dirty="0" sz="4500" spc="-35"/>
              <a:t> </a:t>
            </a:r>
            <a:r>
              <a:rPr dirty="0" sz="4500"/>
              <a:t>бірлескен</a:t>
            </a:r>
            <a:r>
              <a:rPr dirty="0" sz="4500" spc="-25"/>
              <a:t> </a:t>
            </a:r>
            <a:r>
              <a:rPr dirty="0" sz="4500" spc="-10"/>
              <a:t>эволюциясы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437420"/>
            <a:ext cx="16148050" cy="419354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513715" marR="5080" indent="-501650">
              <a:lnSpc>
                <a:spcPts val="6400"/>
              </a:lnSpc>
              <a:spcBef>
                <a:spcPts val="980"/>
              </a:spcBef>
              <a:buSzPct val="122500"/>
              <a:buChar char="•"/>
              <a:tabLst>
                <a:tab pos="514984" algn="l"/>
              </a:tabLst>
            </a:pPr>
            <a:r>
              <a:rPr dirty="0" sz="6000">
                <a:latin typeface="Microsoft Sans Serif"/>
                <a:cs typeface="Microsoft Sans Serif"/>
              </a:rPr>
              <a:t>Адамдарды</a:t>
            </a:r>
            <a:r>
              <a:rPr dirty="0" sz="6000" spc="-28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алмастырудың</a:t>
            </a:r>
            <a:r>
              <a:rPr dirty="0" sz="6000" spc="-280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орнына, </a:t>
            </a:r>
            <a:r>
              <a:rPr dirty="0" sz="6000" spc="-10">
                <a:latin typeface="Microsoft Sans Serif"/>
                <a:cs typeface="Microsoft Sans Serif"/>
              </a:rPr>
              <a:t>	</a:t>
            </a:r>
            <a:r>
              <a:rPr dirty="0" sz="6000">
                <a:latin typeface="Microsoft Sans Serif"/>
                <a:cs typeface="Microsoft Sans Serif"/>
              </a:rPr>
              <a:t>технологиялар</a:t>
            </a:r>
            <a:r>
              <a:rPr dirty="0" sz="6000" spc="-285">
                <a:latin typeface="Microsoft Sans Serif"/>
                <a:cs typeface="Microsoft Sans Serif"/>
              </a:rPr>
              <a:t> </a:t>
            </a:r>
            <a:r>
              <a:rPr dirty="0" sz="6000" spc="-20">
                <a:latin typeface="Microsoft Sans Serif"/>
                <a:cs typeface="Microsoft Sans Serif"/>
              </a:rPr>
              <a:t>біздің</a:t>
            </a:r>
            <a:r>
              <a:rPr dirty="0" sz="6000" spc="-275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интеллектіміздің </a:t>
            </a:r>
            <a:r>
              <a:rPr dirty="0" sz="6000" spc="-10">
                <a:latin typeface="Microsoft Sans Serif"/>
                <a:cs typeface="Microsoft Sans Serif"/>
              </a:rPr>
              <a:t>	</a:t>
            </a:r>
            <a:r>
              <a:rPr dirty="0" sz="6000" spc="-30">
                <a:latin typeface="Microsoft Sans Serif"/>
                <a:cs typeface="Microsoft Sans Serif"/>
              </a:rPr>
              <a:t>кеңейтілуіне</a:t>
            </a:r>
            <a:r>
              <a:rPr dirty="0" sz="6000" spc="-19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айналатын</a:t>
            </a:r>
            <a:r>
              <a:rPr dirty="0" sz="6000" spc="-19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синергия</a:t>
            </a:r>
            <a:r>
              <a:rPr dirty="0" sz="6000" spc="-190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сценарийі </a:t>
            </a:r>
            <a:r>
              <a:rPr dirty="0" sz="6000" spc="-10">
                <a:latin typeface="Microsoft Sans Serif"/>
                <a:cs typeface="Microsoft Sans Serif"/>
              </a:rPr>
              <a:t>	</a:t>
            </a:r>
            <a:r>
              <a:rPr dirty="0" sz="6000" spc="-75">
                <a:latin typeface="Microsoft Sans Serif"/>
                <a:cs typeface="Microsoft Sans Serif"/>
              </a:rPr>
              <a:t>мүмкін</a:t>
            </a:r>
            <a:r>
              <a:rPr dirty="0" sz="6000" spc="-18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(мысалы,</a:t>
            </a:r>
            <a:r>
              <a:rPr dirty="0" sz="6000" spc="-185">
                <a:latin typeface="Microsoft Sans Serif"/>
                <a:cs typeface="Microsoft Sans Serif"/>
              </a:rPr>
              <a:t> </a:t>
            </a:r>
            <a:r>
              <a:rPr dirty="0" sz="6000" spc="-75">
                <a:latin typeface="Microsoft Sans Serif"/>
                <a:cs typeface="Microsoft Sans Serif"/>
              </a:rPr>
              <a:t>ми-</a:t>
            </a:r>
            <a:r>
              <a:rPr dirty="0" sz="6000" spc="-10">
                <a:latin typeface="Microsoft Sans Serif"/>
                <a:cs typeface="Microsoft Sans Serif"/>
              </a:rPr>
              <a:t>компьютер </a:t>
            </a:r>
            <a:r>
              <a:rPr dirty="0" sz="6000" spc="-10">
                <a:latin typeface="Microsoft Sans Serif"/>
                <a:cs typeface="Microsoft Sans Serif"/>
              </a:rPr>
              <a:t>	</a:t>
            </a:r>
            <a:r>
              <a:rPr dirty="0" sz="6000">
                <a:latin typeface="Microsoft Sans Serif"/>
                <a:cs typeface="Microsoft Sans Serif"/>
              </a:rPr>
              <a:t>интерфейстері</a:t>
            </a:r>
            <a:r>
              <a:rPr dirty="0" sz="6000" spc="-320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арқылы).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23938"/>
            <a:ext cx="12844145" cy="2768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37660" algn="l"/>
                <a:tab pos="10982325" algn="l"/>
              </a:tabLst>
            </a:pPr>
            <a:r>
              <a:rPr dirty="0" sz="6000" spc="-10"/>
              <a:t>Ерекшелік</a:t>
            </a:r>
            <a:r>
              <a:rPr dirty="0" sz="6000"/>
              <a:t>	</a:t>
            </a:r>
            <a:r>
              <a:rPr dirty="0" sz="6000" spc="-10"/>
              <a:t>принциптері </a:t>
            </a:r>
            <a:r>
              <a:rPr dirty="0" sz="6000"/>
              <a:t>Экспоненциалды</a:t>
            </a:r>
            <a:r>
              <a:rPr dirty="0" sz="6000" spc="-365"/>
              <a:t> </a:t>
            </a:r>
            <a:r>
              <a:rPr dirty="0" sz="6000" spc="-10"/>
              <a:t>күрделілік</a:t>
            </a:r>
            <a:r>
              <a:rPr dirty="0" sz="6000"/>
              <a:t>	</a:t>
            </a:r>
            <a:r>
              <a:rPr dirty="0" sz="6000" spc="-20"/>
              <a:t>және </a:t>
            </a:r>
            <a:r>
              <a:rPr dirty="0" sz="6000" spc="-10"/>
              <a:t>болжамсыздық</a:t>
            </a:r>
            <a:endParaRPr sz="6000"/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4577219"/>
            <a:ext cx="17005935" cy="2105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1576070" indent="-502284">
              <a:lnSpc>
                <a:spcPct val="100000"/>
              </a:lnSpc>
              <a:spcBef>
                <a:spcPts val="100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AI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мкіндіктері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л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ай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ан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сайын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оны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шешімдеріні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к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рделілігі артады.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Адамдар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AI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логикасы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мен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ниеттерін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сіну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абілетін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жо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алтуы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м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мкін.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460" y="114935"/>
            <a:ext cx="1549019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45"/>
              <a:t>Этикалық</a:t>
            </a:r>
            <a:r>
              <a:rPr dirty="0" spc="-725"/>
              <a:t> </a:t>
            </a:r>
            <a:r>
              <a:rPr dirty="0" spc="-350"/>
              <a:t>аспектілер</a:t>
            </a:r>
            <a:r>
              <a:rPr dirty="0" spc="-725"/>
              <a:t> </a:t>
            </a:r>
            <a:r>
              <a:rPr dirty="0" spc="-254"/>
              <a:t>мен</a:t>
            </a:r>
            <a:r>
              <a:rPr dirty="0" spc="-720"/>
              <a:t> </a:t>
            </a:r>
            <a:r>
              <a:rPr dirty="0" spc="-365"/>
              <a:t>қиындықтар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9911" y="1628304"/>
            <a:ext cx="13413740" cy="7324725"/>
          </a:xfrm>
          <a:prstGeom prst="rect">
            <a:avLst/>
          </a:prstGeom>
        </p:spPr>
        <p:txBody>
          <a:bodyPr wrap="square" lIns="0" tIns="211455" rIns="0" bIns="0" rtlCol="0" vert="horz">
            <a:spAutoFit/>
          </a:bodyPr>
          <a:lstStyle/>
          <a:p>
            <a:pPr marL="346710" indent="-336550">
              <a:lnSpc>
                <a:spcPct val="100000"/>
              </a:lnSpc>
              <a:spcBef>
                <a:spcPts val="1665"/>
              </a:spcBef>
              <a:buSzPct val="93442"/>
              <a:buAutoNum type="arabicPeriod"/>
              <a:tabLst>
                <a:tab pos="346710" algn="l"/>
              </a:tabLst>
            </a:pPr>
            <a:r>
              <a:rPr dirty="0" sz="3050">
                <a:latin typeface="Trebuchet MS"/>
                <a:cs typeface="Trebuchet MS"/>
              </a:rPr>
              <a:t>AI</a:t>
            </a:r>
            <a:r>
              <a:rPr dirty="0" sz="3050" spc="-3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бас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-10">
                <a:latin typeface="Trebuchet MS"/>
                <a:cs typeface="Trebuchet MS"/>
              </a:rPr>
              <a:t>ару</a:t>
            </a:r>
            <a:endParaRPr sz="30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565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>
                <a:latin typeface="Trebuchet MS"/>
                <a:cs typeface="Trebuchet MS"/>
              </a:rPr>
              <a:t>AI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адамзат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ддесіне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сай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рекет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ететініне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 spc="-25">
                <a:latin typeface="Microsoft Sans Serif"/>
                <a:cs typeface="Microsoft Sans Serif"/>
              </a:rPr>
              <a:t>қ</a:t>
            </a:r>
            <a:r>
              <a:rPr dirty="0" sz="3050" spc="-25">
                <a:latin typeface="Trebuchet MS"/>
                <a:cs typeface="Trebuchet MS"/>
              </a:rPr>
              <a:t>алай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жеткізе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аламыз?</a:t>
            </a:r>
            <a:endParaRPr sz="3050">
              <a:latin typeface="Trebuchet MS"/>
              <a:cs typeface="Trebuchet MS"/>
            </a:endParaRPr>
          </a:p>
          <a:p>
            <a:pPr lvl="1" marL="12700" marR="3273425" indent="456565">
              <a:lnSpc>
                <a:spcPts val="5230"/>
              </a:lnSpc>
              <a:spcBef>
                <a:spcPts val="430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 spc="-35">
                <a:latin typeface="Trebuchet MS"/>
                <a:cs typeface="Trebuchet MS"/>
              </a:rPr>
              <a:t>«</a:t>
            </a:r>
            <a:r>
              <a:rPr dirty="0" sz="3050" spc="-35">
                <a:latin typeface="Microsoft Sans Serif"/>
                <a:cs typeface="Microsoft Sans Serif"/>
              </a:rPr>
              <a:t>Қ</a:t>
            </a:r>
            <a:r>
              <a:rPr dirty="0" sz="3050" spc="-35">
                <a:latin typeface="Trebuchet MS"/>
                <a:cs typeface="Trebuchet MS"/>
              </a:rPr>
              <a:t>ауіпті»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АИ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жасалуына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25">
                <a:latin typeface="Microsoft Sans Serif"/>
                <a:cs typeface="Microsoft Sans Serif"/>
              </a:rPr>
              <a:t>қ</a:t>
            </a:r>
            <a:r>
              <a:rPr dirty="0" sz="3050" spc="-25">
                <a:latin typeface="Trebuchet MS"/>
                <a:cs typeface="Trebuchet MS"/>
              </a:rPr>
              <a:t>алай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жол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бермеуге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болады? </a:t>
            </a:r>
            <a:r>
              <a:rPr dirty="0" sz="3050" spc="-30">
                <a:latin typeface="Trebuchet MS"/>
                <a:cs typeface="Trebuchet MS"/>
              </a:rPr>
              <a:t>2.</a:t>
            </a:r>
            <a:r>
              <a:rPr dirty="0" sz="3050" spc="-30">
                <a:latin typeface="Microsoft Sans Serif"/>
                <a:cs typeface="Microsoft Sans Serif"/>
              </a:rPr>
              <a:t>Қ</a:t>
            </a:r>
            <a:r>
              <a:rPr dirty="0" sz="3050" spc="-30">
                <a:latin typeface="Trebuchet MS"/>
                <a:cs typeface="Trebuchet MS"/>
              </a:rPr>
              <a:t>ауіпсіздік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м</a:t>
            </a:r>
            <a:r>
              <a:rPr dirty="0" sz="3050" spc="-10">
                <a:latin typeface="Microsoft Sans Serif"/>
                <a:cs typeface="Microsoft Sans Serif"/>
              </a:rPr>
              <a:t>ә</a:t>
            </a:r>
            <a:r>
              <a:rPr dirty="0" sz="3050" spc="-10">
                <a:latin typeface="Trebuchet MS"/>
                <a:cs typeface="Trebuchet MS"/>
              </a:rPr>
              <a:t>селесі</a:t>
            </a:r>
            <a:endParaRPr sz="30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125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>
                <a:latin typeface="Trebuchet MS"/>
                <a:cs typeface="Trebuchet MS"/>
              </a:rPr>
              <a:t>Superintelligent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AI:</a:t>
            </a:r>
            <a:endParaRPr sz="30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565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 spc="-20">
                <a:latin typeface="Trebuchet MS"/>
                <a:cs typeface="Trebuchet MS"/>
              </a:rPr>
              <a:t>Ба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ылаудан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шы</a:t>
            </a:r>
            <a:r>
              <a:rPr dirty="0" sz="3050" spc="-10">
                <a:latin typeface="Microsoft Sans Serif"/>
                <a:cs typeface="Microsoft Sans Serif"/>
              </a:rPr>
              <a:t>ғ</a:t>
            </a:r>
            <a:r>
              <a:rPr dirty="0" sz="3050" spc="-10">
                <a:latin typeface="Trebuchet MS"/>
                <a:cs typeface="Trebuchet MS"/>
              </a:rPr>
              <a:t>ы</a:t>
            </a:r>
            <a:r>
              <a:rPr dirty="0" sz="3050" spc="-10">
                <a:latin typeface="Microsoft Sans Serif"/>
                <a:cs typeface="Microsoft Sans Serif"/>
              </a:rPr>
              <a:t>ң</a:t>
            </a:r>
            <a:r>
              <a:rPr dirty="0" sz="3050" spc="-10">
                <a:latin typeface="Trebuchet MS"/>
                <a:cs typeface="Trebuchet MS"/>
              </a:rPr>
              <a:t>ыз.</a:t>
            </a:r>
            <a:endParaRPr sz="30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565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>
                <a:latin typeface="Trebuchet MS"/>
                <a:cs typeface="Trebuchet MS"/>
              </a:rPr>
              <a:t>Ке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2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леуметтік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те</a:t>
            </a:r>
            <a:r>
              <a:rPr dirty="0" sz="3050" spc="-10">
                <a:latin typeface="Microsoft Sans Serif"/>
                <a:cs typeface="Microsoft Sans Serif"/>
              </a:rPr>
              <a:t>ң</a:t>
            </a:r>
            <a:r>
              <a:rPr dirty="0" sz="3050" spc="-10">
                <a:latin typeface="Trebuchet MS"/>
                <a:cs typeface="Trebuchet MS"/>
              </a:rPr>
              <a:t>сіздік.</a:t>
            </a:r>
            <a:endParaRPr sz="30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565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>
                <a:latin typeface="Trebuchet MS"/>
                <a:cs typeface="Trebuchet MS"/>
              </a:rPr>
              <a:t>Деструктивті</a:t>
            </a:r>
            <a:r>
              <a:rPr dirty="0" sz="3050" spc="-12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ма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саттарда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(мысалы,</a:t>
            </a:r>
            <a:r>
              <a:rPr dirty="0" sz="3050" spc="-1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кибершабуылдар)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пайдаланылады.</a:t>
            </a:r>
            <a:endParaRPr sz="3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 sz="3050" spc="-10">
                <a:latin typeface="Trebuchet MS"/>
                <a:cs typeface="Trebuchet MS"/>
              </a:rPr>
              <a:t>3.Этикалы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-180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ба</a:t>
            </a:r>
            <a:r>
              <a:rPr dirty="0" sz="3050" spc="-10">
                <a:latin typeface="Microsoft Sans Serif"/>
                <a:cs typeface="Microsoft Sans Serif"/>
              </a:rPr>
              <a:t>ғ</a:t>
            </a:r>
            <a:r>
              <a:rPr dirty="0" sz="3050" spc="-10">
                <a:latin typeface="Trebuchet MS"/>
                <a:cs typeface="Trebuchet MS"/>
              </a:rPr>
              <a:t>дарламалау</a:t>
            </a:r>
            <a:endParaRPr sz="305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565"/>
              </a:spcBef>
              <a:buSzPct val="96721"/>
              <a:buChar char="•"/>
              <a:tabLst>
                <a:tab pos="469265" algn="l"/>
              </a:tabLst>
            </a:pP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мбебап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этиканы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AI-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енгізу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мкін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бе?</a:t>
            </a:r>
            <a:endParaRPr sz="305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565"/>
              </a:spcBef>
              <a:buSzPct val="96721"/>
              <a:buFont typeface="Microsoft Sans Serif"/>
              <a:buChar char="•"/>
              <a:tabLst>
                <a:tab pos="469265" algn="l"/>
              </a:tabLst>
            </a:pPr>
            <a:r>
              <a:rPr dirty="0" sz="3050" spc="-10">
                <a:latin typeface="Trebuchet MS"/>
                <a:cs typeface="Trebuchet MS"/>
              </a:rPr>
              <a:t>Этикалы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-1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нормаларды</a:t>
            </a:r>
            <a:r>
              <a:rPr dirty="0" sz="3050" spc="-1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кім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аны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-10">
                <a:latin typeface="Trebuchet MS"/>
                <a:cs typeface="Trebuchet MS"/>
              </a:rPr>
              <a:t>тайды?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24" y="278485"/>
            <a:ext cx="15644494" cy="194563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300"/>
              <a:t>Мұғалімдерге</a:t>
            </a:r>
            <a:r>
              <a:rPr dirty="0" sz="6300" spc="-165"/>
              <a:t> </a:t>
            </a:r>
            <a:r>
              <a:rPr dirty="0" sz="6300"/>
              <a:t>арналған</a:t>
            </a:r>
            <a:r>
              <a:rPr dirty="0" sz="6300" spc="-160"/>
              <a:t> </a:t>
            </a:r>
            <a:r>
              <a:rPr dirty="0" sz="6300" spc="-10"/>
              <a:t>прагматикалық аспектілер</a:t>
            </a:r>
            <a:endParaRPr sz="6300"/>
          </a:p>
        </p:txBody>
      </p:sp>
      <p:sp>
        <p:nvSpPr>
          <p:cNvPr id="3" name="object 3" descr=""/>
          <p:cNvSpPr txBox="1"/>
          <p:nvPr/>
        </p:nvSpPr>
        <p:spPr>
          <a:xfrm>
            <a:off x="1020800" y="2446909"/>
            <a:ext cx="15240000" cy="6118860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369570" indent="-358775">
              <a:lnSpc>
                <a:spcPct val="100000"/>
              </a:lnSpc>
              <a:spcBef>
                <a:spcPts val="1710"/>
              </a:spcBef>
              <a:buSzPct val="93846"/>
              <a:buAutoNum type="arabicPeriod"/>
              <a:tabLst>
                <a:tab pos="369570" algn="l"/>
              </a:tabLst>
            </a:pPr>
            <a:r>
              <a:rPr dirty="0" sz="3250">
                <a:latin typeface="Trebuchet MS"/>
                <a:cs typeface="Trebuchet MS"/>
              </a:rPr>
              <a:t>Т</a:t>
            </a:r>
            <a:r>
              <a:rPr dirty="0" sz="3250">
                <a:latin typeface="Microsoft Sans Serif"/>
                <a:cs typeface="Microsoft Sans Serif"/>
              </a:rPr>
              <a:t>ә</a:t>
            </a:r>
            <a:r>
              <a:rPr dirty="0" sz="3250">
                <a:latin typeface="Trebuchet MS"/>
                <a:cs typeface="Trebuchet MS"/>
              </a:rPr>
              <a:t>рбие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міндеттері:</a:t>
            </a:r>
            <a:endParaRPr sz="32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610"/>
              </a:spcBef>
              <a:buSzPct val="96923"/>
              <a:buFont typeface="Microsoft Sans Serif"/>
              <a:buChar char="•"/>
              <a:tabLst>
                <a:tab pos="469265" algn="l"/>
              </a:tabLst>
            </a:pPr>
            <a:r>
              <a:rPr dirty="0" sz="3250" spc="-20">
                <a:latin typeface="Trebuchet MS"/>
                <a:cs typeface="Trebuchet MS"/>
              </a:rPr>
              <a:t>О</a:t>
            </a:r>
            <a:r>
              <a:rPr dirty="0" sz="3250" spc="-20">
                <a:latin typeface="Microsoft Sans Serif"/>
                <a:cs typeface="Microsoft Sans Serif"/>
              </a:rPr>
              <a:t>қ</a:t>
            </a:r>
            <a:r>
              <a:rPr dirty="0" sz="3250" spc="-20">
                <a:latin typeface="Trebuchet MS"/>
                <a:cs typeface="Trebuchet MS"/>
              </a:rPr>
              <a:t>ушыларды</a:t>
            </a:r>
            <a:r>
              <a:rPr dirty="0" sz="3250" spc="-10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AI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басты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р</a:t>
            </a:r>
            <a:r>
              <a:rPr dirty="0" sz="3250">
                <a:latin typeface="Microsoft Sans Serif"/>
                <a:cs typeface="Microsoft Sans Serif"/>
              </a:rPr>
              <a:t>ө</a:t>
            </a:r>
            <a:r>
              <a:rPr dirty="0" sz="3250">
                <a:latin typeface="Trebuchet MS"/>
                <a:cs typeface="Trebuchet MS"/>
              </a:rPr>
              <a:t>л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 spc="-25">
                <a:latin typeface="Trebuchet MS"/>
                <a:cs typeface="Trebuchet MS"/>
              </a:rPr>
              <a:t>ат</a:t>
            </a:r>
            <a:r>
              <a:rPr dirty="0" sz="3250" spc="-25">
                <a:latin typeface="Microsoft Sans Serif"/>
                <a:cs typeface="Microsoft Sans Serif"/>
              </a:rPr>
              <a:t>қ</a:t>
            </a:r>
            <a:r>
              <a:rPr dirty="0" sz="3250" spc="-25">
                <a:latin typeface="Trebuchet MS"/>
                <a:cs typeface="Trebuchet MS"/>
              </a:rPr>
              <a:t>аратын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>
                <a:latin typeface="Microsoft Sans Serif"/>
                <a:cs typeface="Microsoft Sans Serif"/>
              </a:rPr>
              <a:t>ә</a:t>
            </a:r>
            <a:r>
              <a:rPr dirty="0" sz="3250">
                <a:latin typeface="Trebuchet MS"/>
                <a:cs typeface="Trebuchet MS"/>
              </a:rPr>
              <a:t>лемге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 spc="-30">
                <a:latin typeface="Microsoft Sans Serif"/>
                <a:cs typeface="Microsoft Sans Serif"/>
              </a:rPr>
              <a:t>қ</a:t>
            </a:r>
            <a:r>
              <a:rPr dirty="0" sz="3250" spc="-30">
                <a:latin typeface="Trebuchet MS"/>
                <a:cs typeface="Trebuchet MS"/>
              </a:rPr>
              <a:t>алай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дайындау</a:t>
            </a:r>
            <a:r>
              <a:rPr dirty="0" sz="3250">
                <a:latin typeface="Microsoft Sans Serif"/>
                <a:cs typeface="Microsoft Sans Serif"/>
              </a:rPr>
              <a:t>ғ</a:t>
            </a:r>
            <a:r>
              <a:rPr dirty="0" sz="3250">
                <a:latin typeface="Trebuchet MS"/>
                <a:cs typeface="Trebuchet MS"/>
              </a:rPr>
              <a:t>а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болады?</a:t>
            </a:r>
            <a:endParaRPr sz="3250">
              <a:latin typeface="Trebuchet MS"/>
              <a:cs typeface="Trebuchet MS"/>
            </a:endParaRPr>
          </a:p>
          <a:p>
            <a:pPr lvl="1" marL="12700" marR="1282065" indent="456565">
              <a:lnSpc>
                <a:spcPct val="141300"/>
              </a:lnSpc>
              <a:buSzPct val="96923"/>
              <a:buChar char="•"/>
              <a:tabLst>
                <a:tab pos="469265" algn="l"/>
              </a:tabLst>
            </a:pPr>
            <a:r>
              <a:rPr dirty="0" sz="3250" spc="-40">
                <a:latin typeface="Microsoft Sans Serif"/>
                <a:cs typeface="Microsoft Sans Serif"/>
              </a:rPr>
              <a:t>Қ</a:t>
            </a:r>
            <a:r>
              <a:rPr dirty="0" sz="3250" spc="-40">
                <a:latin typeface="Trebuchet MS"/>
                <a:cs typeface="Trebuchet MS"/>
              </a:rPr>
              <a:t>андай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п</a:t>
            </a:r>
            <a:r>
              <a:rPr dirty="0" sz="3250">
                <a:latin typeface="Microsoft Sans Serif"/>
                <a:cs typeface="Microsoft Sans Serif"/>
              </a:rPr>
              <a:t>ә</a:t>
            </a:r>
            <a:r>
              <a:rPr dirty="0" sz="3250">
                <a:latin typeface="Trebuchet MS"/>
                <a:cs typeface="Trebuchet MS"/>
              </a:rPr>
              <a:t>ндерді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біріктіру</a:t>
            </a:r>
            <a:r>
              <a:rPr dirty="0" sz="3250" spc="-9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керек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(этика,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философия,</a:t>
            </a:r>
            <a:r>
              <a:rPr dirty="0" sz="3250" spc="-9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ба</a:t>
            </a:r>
            <a:r>
              <a:rPr dirty="0" sz="3250" spc="-10">
                <a:latin typeface="Microsoft Sans Serif"/>
                <a:cs typeface="Microsoft Sans Serif"/>
              </a:rPr>
              <a:t>ғ</a:t>
            </a:r>
            <a:r>
              <a:rPr dirty="0" sz="3250" spc="-10">
                <a:latin typeface="Trebuchet MS"/>
                <a:cs typeface="Trebuchet MS"/>
              </a:rPr>
              <a:t>дарламалау)? </a:t>
            </a:r>
            <a:r>
              <a:rPr dirty="0" sz="3250">
                <a:latin typeface="Trebuchet MS"/>
                <a:cs typeface="Trebuchet MS"/>
              </a:rPr>
              <a:t>2.</a:t>
            </a:r>
            <a:r>
              <a:rPr dirty="0" sz="3250">
                <a:latin typeface="Microsoft Sans Serif"/>
                <a:cs typeface="Microsoft Sans Serif"/>
              </a:rPr>
              <a:t>Ө</a:t>
            </a:r>
            <a:r>
              <a:rPr dirty="0" sz="3250">
                <a:latin typeface="Trebuchet MS"/>
                <a:cs typeface="Trebuchet MS"/>
              </a:rPr>
              <a:t>нерк</a:t>
            </a:r>
            <a:r>
              <a:rPr dirty="0" sz="3250">
                <a:latin typeface="Microsoft Sans Serif"/>
                <a:cs typeface="Microsoft Sans Serif"/>
              </a:rPr>
              <a:t>ә</a:t>
            </a:r>
            <a:r>
              <a:rPr dirty="0" sz="3250">
                <a:latin typeface="Trebuchet MS"/>
                <a:cs typeface="Trebuchet MS"/>
              </a:rPr>
              <a:t>сіптік</a:t>
            </a:r>
            <a:r>
              <a:rPr dirty="0" sz="3250" spc="-13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техниканы</a:t>
            </a:r>
            <a:r>
              <a:rPr dirty="0" sz="3250">
                <a:latin typeface="Microsoft Sans Serif"/>
                <a:cs typeface="Microsoft Sans Serif"/>
              </a:rPr>
              <a:t>ң</a:t>
            </a:r>
            <a:r>
              <a:rPr dirty="0" sz="3250" spc="-20">
                <a:latin typeface="Microsoft Sans Serif"/>
                <a:cs typeface="Microsoft Sans Serif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р</a:t>
            </a:r>
            <a:r>
              <a:rPr dirty="0" sz="3250" spc="-10">
                <a:latin typeface="Microsoft Sans Serif"/>
                <a:cs typeface="Microsoft Sans Serif"/>
              </a:rPr>
              <a:t>ө</a:t>
            </a:r>
            <a:r>
              <a:rPr dirty="0" sz="3250" spc="-10">
                <a:latin typeface="Trebuchet MS"/>
                <a:cs typeface="Trebuchet MS"/>
              </a:rPr>
              <a:t>лі:</a:t>
            </a:r>
            <a:endParaRPr sz="3250">
              <a:latin typeface="Trebuchet MS"/>
              <a:cs typeface="Trebuchet MS"/>
            </a:endParaRPr>
          </a:p>
          <a:p>
            <a:pPr lvl="1" marL="469900" marR="5080" indent="-457200">
              <a:lnSpc>
                <a:spcPct val="100000"/>
              </a:lnSpc>
              <a:spcBef>
                <a:spcPts val="1610"/>
              </a:spcBef>
              <a:buSzPct val="96923"/>
              <a:buFont typeface="Microsoft Sans Serif"/>
              <a:buChar char="•"/>
              <a:tabLst>
                <a:tab pos="469900" algn="l"/>
              </a:tabLst>
            </a:pPr>
            <a:r>
              <a:rPr dirty="0" sz="3250" spc="-10">
                <a:latin typeface="Trebuchet MS"/>
                <a:cs typeface="Trebuchet MS"/>
              </a:rPr>
              <a:t>AI-</a:t>
            </a:r>
            <a:r>
              <a:rPr dirty="0" sz="3250">
                <a:latin typeface="Trebuchet MS"/>
                <a:cs typeface="Trebuchet MS"/>
              </a:rPr>
              <a:t>мен</a:t>
            </a:r>
            <a:r>
              <a:rPr dirty="0" sz="3250" spc="-90">
                <a:latin typeface="Trebuchet MS"/>
                <a:cs typeface="Trebuchet MS"/>
              </a:rPr>
              <a:t> </a:t>
            </a:r>
            <a:r>
              <a:rPr dirty="0" sz="3250">
                <a:latin typeface="Microsoft Sans Serif"/>
                <a:cs typeface="Microsoft Sans Serif"/>
              </a:rPr>
              <a:t>ө</a:t>
            </a:r>
            <a:r>
              <a:rPr dirty="0" sz="3250">
                <a:latin typeface="Trebuchet MS"/>
                <a:cs typeface="Trebuchet MS"/>
              </a:rPr>
              <a:t>зара</a:t>
            </a:r>
            <a:r>
              <a:rPr dirty="0" sz="3250" spc="-80">
                <a:latin typeface="Trebuchet MS"/>
                <a:cs typeface="Trebuchet MS"/>
              </a:rPr>
              <a:t> </a:t>
            </a:r>
            <a:r>
              <a:rPr dirty="0" sz="3250">
                <a:latin typeface="Microsoft Sans Serif"/>
                <a:cs typeface="Microsoft Sans Serif"/>
              </a:rPr>
              <a:t>ә</a:t>
            </a:r>
            <a:r>
              <a:rPr dirty="0" sz="3250">
                <a:latin typeface="Trebuchet MS"/>
                <a:cs typeface="Trebuchet MS"/>
              </a:rPr>
              <a:t>рекеттесу</a:t>
            </a:r>
            <a:r>
              <a:rPr dirty="0" sz="3250" spc="-8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да</a:t>
            </a:r>
            <a:r>
              <a:rPr dirty="0" sz="3250">
                <a:latin typeface="Microsoft Sans Serif"/>
                <a:cs typeface="Microsoft Sans Serif"/>
              </a:rPr>
              <a:t>ғ</a:t>
            </a:r>
            <a:r>
              <a:rPr dirty="0" sz="3250">
                <a:latin typeface="Trebuchet MS"/>
                <a:cs typeface="Trebuchet MS"/>
              </a:rPr>
              <a:t>дылары,</a:t>
            </a:r>
            <a:r>
              <a:rPr dirty="0" sz="3250" spc="-8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мысалы</a:t>
            </a:r>
            <a:r>
              <a:rPr dirty="0" sz="3250" spc="-8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ChatGPT</a:t>
            </a:r>
            <a:r>
              <a:rPr dirty="0" sz="3250" spc="-85">
                <a:latin typeface="Trebuchet MS"/>
                <a:cs typeface="Trebuchet MS"/>
              </a:rPr>
              <a:t> </a:t>
            </a:r>
            <a:r>
              <a:rPr dirty="0" sz="3250" spc="-30">
                <a:latin typeface="Trebuchet MS"/>
                <a:cs typeface="Trebuchet MS"/>
              </a:rPr>
              <a:t>сия</a:t>
            </a:r>
            <a:r>
              <a:rPr dirty="0" sz="3250" spc="-30">
                <a:latin typeface="Microsoft Sans Serif"/>
                <a:cs typeface="Microsoft Sans Serif"/>
              </a:rPr>
              <a:t>қ</a:t>
            </a:r>
            <a:r>
              <a:rPr dirty="0" sz="3250" spc="-30">
                <a:latin typeface="Trebuchet MS"/>
                <a:cs typeface="Trebuchet MS"/>
              </a:rPr>
              <a:t>ты</a:t>
            </a:r>
            <a:r>
              <a:rPr dirty="0" sz="3250" spc="-85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платформалар </a:t>
            </a:r>
            <a:r>
              <a:rPr dirty="0" sz="3250" spc="-30">
                <a:latin typeface="Trebuchet MS"/>
                <a:cs typeface="Trebuchet MS"/>
              </a:rPr>
              <a:t>ар</a:t>
            </a:r>
            <a:r>
              <a:rPr dirty="0" sz="3250" spc="-30">
                <a:latin typeface="Microsoft Sans Serif"/>
                <a:cs typeface="Microsoft Sans Serif"/>
              </a:rPr>
              <a:t>қ</a:t>
            </a:r>
            <a:r>
              <a:rPr dirty="0" sz="3250" spc="-30">
                <a:latin typeface="Trebuchet MS"/>
                <a:cs typeface="Trebuchet MS"/>
              </a:rPr>
              <a:t>ылы</a:t>
            </a:r>
            <a:r>
              <a:rPr dirty="0" sz="3250" spc="-13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м</a:t>
            </a:r>
            <a:r>
              <a:rPr dirty="0" sz="3250">
                <a:latin typeface="Microsoft Sans Serif"/>
                <a:cs typeface="Microsoft Sans Serif"/>
              </a:rPr>
              <a:t>ұғ</a:t>
            </a:r>
            <a:r>
              <a:rPr dirty="0" sz="3250">
                <a:latin typeface="Trebuchet MS"/>
                <a:cs typeface="Trebuchet MS"/>
              </a:rPr>
              <a:t>алімдер</a:t>
            </a:r>
            <a:r>
              <a:rPr dirty="0" sz="3250" spc="-120">
                <a:latin typeface="Trebuchet MS"/>
                <a:cs typeface="Trebuchet MS"/>
              </a:rPr>
              <a:t> </a:t>
            </a:r>
            <a:r>
              <a:rPr dirty="0" sz="3250">
                <a:latin typeface="Microsoft Sans Serif"/>
                <a:cs typeface="Microsoft Sans Serif"/>
              </a:rPr>
              <a:t>ү</a:t>
            </a:r>
            <a:r>
              <a:rPr dirty="0" sz="3250">
                <a:latin typeface="Trebuchet MS"/>
                <a:cs typeface="Trebuchet MS"/>
              </a:rPr>
              <a:t>шін</a:t>
            </a:r>
            <a:r>
              <a:rPr dirty="0" sz="3250" spc="-12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ма</a:t>
            </a:r>
            <a:r>
              <a:rPr dirty="0" sz="3250">
                <a:latin typeface="Microsoft Sans Serif"/>
                <a:cs typeface="Microsoft Sans Serif"/>
              </a:rPr>
              <a:t>ң</a:t>
            </a:r>
            <a:r>
              <a:rPr dirty="0" sz="3250">
                <a:latin typeface="Trebuchet MS"/>
                <a:cs typeface="Trebuchet MS"/>
              </a:rPr>
              <a:t>ызды</a:t>
            </a:r>
            <a:r>
              <a:rPr dirty="0" sz="3250" spc="-130">
                <a:latin typeface="Trebuchet MS"/>
                <a:cs typeface="Trebuchet MS"/>
              </a:rPr>
              <a:t> </a:t>
            </a:r>
            <a:r>
              <a:rPr dirty="0" sz="3250" spc="-35">
                <a:latin typeface="Microsoft Sans Serif"/>
                <a:cs typeface="Microsoft Sans Serif"/>
              </a:rPr>
              <a:t>құ</a:t>
            </a:r>
            <a:r>
              <a:rPr dirty="0" sz="3250" spc="-35">
                <a:latin typeface="Trebuchet MS"/>
                <a:cs typeface="Trebuchet MS"/>
              </a:rPr>
              <a:t>рал</a:t>
            </a:r>
            <a:r>
              <a:rPr dirty="0" sz="3250" spc="-35">
                <a:latin typeface="Microsoft Sans Serif"/>
                <a:cs typeface="Microsoft Sans Serif"/>
              </a:rPr>
              <a:t>ғ</a:t>
            </a:r>
            <a:r>
              <a:rPr dirty="0" sz="3250" spc="-35">
                <a:latin typeface="Trebuchet MS"/>
                <a:cs typeface="Trebuchet MS"/>
              </a:rPr>
              <a:t>а</a:t>
            </a:r>
            <a:r>
              <a:rPr dirty="0" sz="3250" spc="-12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айналуда:</a:t>
            </a:r>
            <a:endParaRPr sz="32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610"/>
              </a:spcBef>
              <a:buSzPct val="96923"/>
              <a:buFont typeface="Microsoft Sans Serif"/>
              <a:buChar char="•"/>
              <a:tabLst>
                <a:tab pos="469265" algn="l"/>
              </a:tabLst>
            </a:pPr>
            <a:r>
              <a:rPr dirty="0" sz="3250">
                <a:latin typeface="Trebuchet MS"/>
                <a:cs typeface="Trebuchet MS"/>
              </a:rPr>
              <a:t>Материалдар</a:t>
            </a:r>
            <a:r>
              <a:rPr dirty="0" sz="3250" spc="-9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мен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 spc="-20">
                <a:latin typeface="Trebuchet MS"/>
                <a:cs typeface="Trebuchet MS"/>
              </a:rPr>
              <a:t>сына</a:t>
            </a:r>
            <a:r>
              <a:rPr dirty="0" sz="3250" spc="-20">
                <a:latin typeface="Microsoft Sans Serif"/>
                <a:cs typeface="Microsoft Sans Serif"/>
              </a:rPr>
              <a:t>қ</a:t>
            </a:r>
            <a:r>
              <a:rPr dirty="0" sz="3250" spc="-20">
                <a:latin typeface="Trebuchet MS"/>
                <a:cs typeface="Trebuchet MS"/>
              </a:rPr>
              <a:t>тарды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жасау.</a:t>
            </a:r>
            <a:endParaRPr sz="32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610"/>
              </a:spcBef>
              <a:buSzPct val="96923"/>
              <a:buFont typeface="Microsoft Sans Serif"/>
              <a:buChar char="•"/>
              <a:tabLst>
                <a:tab pos="469265" algn="l"/>
              </a:tabLst>
            </a:pPr>
            <a:r>
              <a:rPr dirty="0" sz="3250" spc="-20">
                <a:latin typeface="Trebuchet MS"/>
                <a:cs typeface="Trebuchet MS"/>
              </a:rPr>
              <a:t>О</a:t>
            </a:r>
            <a:r>
              <a:rPr dirty="0" sz="3250" spc="-20">
                <a:latin typeface="Microsoft Sans Serif"/>
                <a:cs typeface="Microsoft Sans Serif"/>
              </a:rPr>
              <a:t>қ</a:t>
            </a:r>
            <a:r>
              <a:rPr dirty="0" sz="3250" spc="-20">
                <a:latin typeface="Trebuchet MS"/>
                <a:cs typeface="Trebuchet MS"/>
              </a:rPr>
              <a:t>ушылармен</a:t>
            </a:r>
            <a:r>
              <a:rPr dirty="0" sz="3250" spc="-105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жеке</a:t>
            </a:r>
            <a:r>
              <a:rPr dirty="0" sz="3250" spc="-10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ж</a:t>
            </a:r>
            <a:r>
              <a:rPr dirty="0" sz="3250" spc="-10">
                <a:latin typeface="Microsoft Sans Serif"/>
                <a:cs typeface="Microsoft Sans Serif"/>
              </a:rPr>
              <a:t>ұ</a:t>
            </a:r>
            <a:r>
              <a:rPr dirty="0" sz="3250" spc="-10">
                <a:latin typeface="Trebuchet MS"/>
                <a:cs typeface="Trebuchet MS"/>
              </a:rPr>
              <a:t>мыс.</a:t>
            </a:r>
            <a:endParaRPr sz="325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610"/>
              </a:spcBef>
              <a:buSzPct val="96923"/>
              <a:buFont typeface="Microsoft Sans Serif"/>
              <a:buChar char="•"/>
              <a:tabLst>
                <a:tab pos="469265" algn="l"/>
              </a:tabLst>
            </a:pPr>
            <a:r>
              <a:rPr dirty="0" sz="3250">
                <a:latin typeface="Trebuchet MS"/>
                <a:cs typeface="Trebuchet MS"/>
              </a:rPr>
              <a:t>М</a:t>
            </a:r>
            <a:r>
              <a:rPr dirty="0" sz="3250">
                <a:latin typeface="Microsoft Sans Serif"/>
                <a:cs typeface="Microsoft Sans Serif"/>
              </a:rPr>
              <a:t>ә</a:t>
            </a:r>
            <a:r>
              <a:rPr dirty="0" sz="3250">
                <a:latin typeface="Trebuchet MS"/>
                <a:cs typeface="Trebuchet MS"/>
              </a:rPr>
              <a:t>ліметтерді</a:t>
            </a:r>
            <a:r>
              <a:rPr dirty="0" sz="3250">
                <a:latin typeface="Microsoft Sans Serif"/>
                <a:cs typeface="Microsoft Sans Serif"/>
              </a:rPr>
              <a:t>ң</a:t>
            </a:r>
            <a:r>
              <a:rPr dirty="0" sz="3250" spc="30">
                <a:latin typeface="Microsoft Sans Serif"/>
                <a:cs typeface="Microsoft Sans Serif"/>
              </a:rPr>
              <a:t> </a:t>
            </a:r>
            <a:r>
              <a:rPr dirty="0" sz="3250">
                <a:latin typeface="Microsoft Sans Serif"/>
                <a:cs typeface="Microsoft Sans Serif"/>
              </a:rPr>
              <a:t>ү</a:t>
            </a:r>
            <a:r>
              <a:rPr dirty="0" sz="3250">
                <a:latin typeface="Trebuchet MS"/>
                <a:cs typeface="Trebuchet MS"/>
              </a:rPr>
              <a:t>лкен</a:t>
            </a:r>
            <a:r>
              <a:rPr dirty="0" sz="3250" spc="-9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к</a:t>
            </a:r>
            <a:r>
              <a:rPr dirty="0" sz="3250">
                <a:latin typeface="Microsoft Sans Serif"/>
                <a:cs typeface="Microsoft Sans Serif"/>
              </a:rPr>
              <a:t>ө</a:t>
            </a:r>
            <a:r>
              <a:rPr dirty="0" sz="3250">
                <a:latin typeface="Trebuchet MS"/>
                <a:cs typeface="Trebuchet MS"/>
              </a:rPr>
              <a:t>лемін</a:t>
            </a:r>
            <a:r>
              <a:rPr dirty="0" sz="3250" spc="-9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талдау.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Мұғалімдерге</a:t>
            </a:r>
            <a:r>
              <a:rPr dirty="0" sz="5400" spc="-185"/>
              <a:t> </a:t>
            </a:r>
            <a:r>
              <a:rPr dirty="0" sz="5400"/>
              <a:t>арналған</a:t>
            </a:r>
            <a:r>
              <a:rPr dirty="0" sz="5400" spc="-190"/>
              <a:t> </a:t>
            </a:r>
            <a:r>
              <a:rPr dirty="0" sz="5400"/>
              <a:t>прагматикалық</a:t>
            </a:r>
            <a:r>
              <a:rPr dirty="0" sz="5400" spc="-185"/>
              <a:t> </a:t>
            </a:r>
            <a:r>
              <a:rPr dirty="0" sz="5400" spc="-10"/>
              <a:t>аспектілер </a:t>
            </a:r>
            <a:r>
              <a:rPr dirty="0" sz="5400"/>
              <a:t>Өзгерістерге</a:t>
            </a:r>
            <a:r>
              <a:rPr dirty="0" sz="5400" spc="-150"/>
              <a:t> </a:t>
            </a:r>
            <a:r>
              <a:rPr dirty="0" sz="5400"/>
              <a:t>дайын</a:t>
            </a:r>
            <a:r>
              <a:rPr dirty="0" sz="5400" spc="-150"/>
              <a:t> </a:t>
            </a:r>
            <a:r>
              <a:rPr dirty="0" sz="5400" spc="-20"/>
              <a:t>болу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535845"/>
            <a:ext cx="13275310" cy="479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3715" marR="5080" indent="-501650">
              <a:lnSpc>
                <a:spcPct val="100000"/>
              </a:lnSpc>
              <a:spcBef>
                <a:spcPts val="100"/>
              </a:spcBef>
              <a:buSzPct val="122916"/>
              <a:buChar char="•"/>
              <a:tabLst>
                <a:tab pos="514984" algn="l"/>
              </a:tabLst>
            </a:pPr>
            <a:r>
              <a:rPr dirty="0" sz="4800" spc="-45">
                <a:latin typeface="Microsoft Sans Serif"/>
                <a:cs typeface="Microsoft Sans Serif"/>
              </a:rPr>
              <a:t>Ерекшелік</a:t>
            </a:r>
            <a:r>
              <a:rPr dirty="0" sz="4800" spc="-1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білім</a:t>
            </a:r>
            <a:r>
              <a:rPr dirty="0" sz="4800" spc="-1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берудегі</a:t>
            </a:r>
            <a:r>
              <a:rPr dirty="0" sz="4800" spc="-1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дәстүрлі</a:t>
            </a:r>
            <a:r>
              <a:rPr dirty="0" sz="4800" spc="-15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тәсілдерді 	қиындатады.</a:t>
            </a:r>
            <a:endParaRPr sz="4800">
              <a:latin typeface="Microsoft Sans Serif"/>
              <a:cs typeface="Microsoft Sans Serif"/>
            </a:endParaRPr>
          </a:p>
          <a:p>
            <a:pPr marL="4211955">
              <a:lnSpc>
                <a:spcPct val="100000"/>
              </a:lnSpc>
              <a:spcBef>
                <a:spcPts val="685"/>
              </a:spcBef>
            </a:pPr>
            <a:r>
              <a:rPr dirty="0" sz="4800">
                <a:latin typeface="Microsoft Sans Serif"/>
                <a:cs typeface="Microsoft Sans Serif"/>
              </a:rPr>
              <a:t>Тәрбиешілер</a:t>
            </a:r>
            <a:r>
              <a:rPr dirty="0" sz="4800" spc="-17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міндетті:</a:t>
            </a:r>
            <a:endParaRPr sz="4800">
              <a:latin typeface="Microsoft Sans Serif"/>
              <a:cs typeface="Microsoft Sans Serif"/>
            </a:endParaRPr>
          </a:p>
          <a:p>
            <a:pPr marL="514350" indent="-501650">
              <a:lnSpc>
                <a:spcPct val="100000"/>
              </a:lnSpc>
              <a:spcBef>
                <a:spcPts val="685"/>
              </a:spcBef>
              <a:buSzPct val="122916"/>
              <a:buChar char="•"/>
              <a:tabLst>
                <a:tab pos="514350" algn="l"/>
              </a:tabLst>
            </a:pPr>
            <a:r>
              <a:rPr dirty="0" sz="4800">
                <a:latin typeface="Microsoft Sans Serif"/>
                <a:cs typeface="Microsoft Sans Serif"/>
              </a:rPr>
              <a:t>Сыни</a:t>
            </a:r>
            <a:r>
              <a:rPr dirty="0" sz="4800" spc="-9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тұрғыдан</a:t>
            </a:r>
            <a:r>
              <a:rPr dirty="0" sz="4800" spc="-8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ойлауға</a:t>
            </a:r>
            <a:r>
              <a:rPr dirty="0" sz="4800" spc="-8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үйрету.</a:t>
            </a:r>
            <a:endParaRPr sz="4800">
              <a:latin typeface="Microsoft Sans Serif"/>
              <a:cs typeface="Microsoft Sans Serif"/>
            </a:endParaRPr>
          </a:p>
          <a:p>
            <a:pPr marL="514350" indent="-501650">
              <a:lnSpc>
                <a:spcPct val="100000"/>
              </a:lnSpc>
              <a:spcBef>
                <a:spcPts val="685"/>
              </a:spcBef>
              <a:buSzPct val="122916"/>
              <a:buChar char="•"/>
              <a:tabLst>
                <a:tab pos="514350" algn="l"/>
              </a:tabLst>
            </a:pPr>
            <a:r>
              <a:rPr dirty="0" sz="4800" spc="-35">
                <a:latin typeface="Microsoft Sans Serif"/>
                <a:cs typeface="Microsoft Sans Serif"/>
              </a:rPr>
              <a:t>Пәнаралық</a:t>
            </a:r>
            <a:r>
              <a:rPr dirty="0" sz="4800" spc="-229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тәсілдерге</a:t>
            </a:r>
            <a:r>
              <a:rPr dirty="0" sz="4800" spc="-22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назар</a:t>
            </a:r>
            <a:r>
              <a:rPr dirty="0" sz="4800" spc="-22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аударыңыз.</a:t>
            </a:r>
            <a:endParaRPr sz="4800">
              <a:latin typeface="Microsoft Sans Serif"/>
              <a:cs typeface="Microsoft Sans Serif"/>
            </a:endParaRPr>
          </a:p>
          <a:p>
            <a:pPr marL="514350" indent="-501650">
              <a:lnSpc>
                <a:spcPct val="100000"/>
              </a:lnSpc>
              <a:spcBef>
                <a:spcPts val="685"/>
              </a:spcBef>
              <a:buSzPct val="122916"/>
              <a:buChar char="•"/>
              <a:tabLst>
                <a:tab pos="514350" algn="l"/>
              </a:tabLst>
            </a:pPr>
            <a:r>
              <a:rPr dirty="0" sz="4800" spc="-35">
                <a:latin typeface="Microsoft Sans Serif"/>
                <a:cs typeface="Microsoft Sans Serif"/>
              </a:rPr>
              <a:t>Оқушылардың</a:t>
            </a:r>
            <a:r>
              <a:rPr dirty="0" sz="4800" spc="-229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бейімделу</a:t>
            </a:r>
            <a:r>
              <a:rPr dirty="0" sz="4800" spc="-225">
                <a:latin typeface="Microsoft Sans Serif"/>
                <a:cs typeface="Microsoft Sans Serif"/>
              </a:rPr>
              <a:t> </a:t>
            </a:r>
            <a:r>
              <a:rPr dirty="0" sz="4800" spc="-40">
                <a:latin typeface="Microsoft Sans Serif"/>
                <a:cs typeface="Microsoft Sans Serif"/>
              </a:rPr>
              <a:t>қабілетін</a:t>
            </a:r>
            <a:r>
              <a:rPr dirty="0" sz="4800" spc="-229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дамыту.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Қорытынды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6255" marR="10160" indent="-503555">
              <a:lnSpc>
                <a:spcPct val="100000"/>
              </a:lnSpc>
              <a:spcBef>
                <a:spcPts val="100"/>
              </a:spcBef>
              <a:buSzPct val="122784"/>
              <a:buChar char="•"/>
              <a:tabLst>
                <a:tab pos="516255" algn="l"/>
              </a:tabLst>
            </a:pPr>
            <a:r>
              <a:rPr dirty="0"/>
              <a:t>Ерекшелік</a:t>
            </a:r>
            <a:r>
              <a:rPr dirty="0" spc="-254"/>
              <a:t> </a:t>
            </a:r>
            <a:r>
              <a:rPr dirty="0" spc="-30"/>
              <a:t>гипотетикалы</a:t>
            </a:r>
            <a:r>
              <a:rPr dirty="0" spc="-30">
                <a:latin typeface="Microsoft Sans Serif"/>
                <a:cs typeface="Microsoft Sans Serif"/>
              </a:rPr>
              <a:t>қ</a:t>
            </a:r>
            <a:r>
              <a:rPr dirty="0" spc="-105">
                <a:latin typeface="Microsoft Sans Serif"/>
                <a:cs typeface="Microsoft Sans Serif"/>
              </a:rPr>
              <a:t> </a:t>
            </a:r>
            <a:r>
              <a:rPr dirty="0"/>
              <a:t>т</a:t>
            </a:r>
            <a:r>
              <a:rPr dirty="0">
                <a:latin typeface="Microsoft Sans Serif"/>
                <a:cs typeface="Microsoft Sans Serif"/>
              </a:rPr>
              <a:t>ұ</a:t>
            </a:r>
            <a:r>
              <a:rPr dirty="0"/>
              <a:t>жырымдама</a:t>
            </a:r>
            <a:r>
              <a:rPr dirty="0" spc="-245"/>
              <a:t> </a:t>
            </a:r>
            <a:r>
              <a:rPr dirty="0"/>
              <a:t>болып</a:t>
            </a:r>
            <a:r>
              <a:rPr dirty="0" spc="-245"/>
              <a:t> </a:t>
            </a:r>
            <a:r>
              <a:rPr dirty="0" spc="-65">
                <a:latin typeface="Microsoft Sans Serif"/>
                <a:cs typeface="Microsoft Sans Serif"/>
              </a:rPr>
              <a:t>қ</a:t>
            </a:r>
            <a:r>
              <a:rPr dirty="0" spc="-65"/>
              <a:t>ала</a:t>
            </a:r>
            <a:r>
              <a:rPr dirty="0" spc="-229"/>
              <a:t> </a:t>
            </a:r>
            <a:r>
              <a:rPr dirty="0"/>
              <a:t>береді,</a:t>
            </a:r>
            <a:r>
              <a:rPr dirty="0" spc="-245"/>
              <a:t> </a:t>
            </a:r>
            <a:r>
              <a:rPr dirty="0" spc="-20"/>
              <a:t>біра</a:t>
            </a:r>
            <a:r>
              <a:rPr dirty="0" spc="-20">
                <a:latin typeface="Microsoft Sans Serif"/>
                <a:cs typeface="Microsoft Sans Serif"/>
              </a:rPr>
              <a:t>қ</a:t>
            </a:r>
            <a:r>
              <a:rPr dirty="0" spc="-100">
                <a:latin typeface="Microsoft Sans Serif"/>
                <a:cs typeface="Microsoft Sans Serif"/>
              </a:rPr>
              <a:t> </a:t>
            </a:r>
            <a:r>
              <a:rPr dirty="0" spc="-20"/>
              <a:t>оны</a:t>
            </a:r>
            <a:r>
              <a:rPr dirty="0" spc="-20">
                <a:latin typeface="Microsoft Sans Serif"/>
                <a:cs typeface="Microsoft Sans Serif"/>
              </a:rPr>
              <a:t>ң </a:t>
            </a:r>
            <a:r>
              <a:rPr dirty="0"/>
              <a:t>ж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зеге</a:t>
            </a:r>
            <a:r>
              <a:rPr dirty="0" spc="-175"/>
              <a:t> </a:t>
            </a:r>
            <a:r>
              <a:rPr dirty="0"/>
              <a:t>асуы</a:t>
            </a:r>
            <a:r>
              <a:rPr dirty="0" spc="-170"/>
              <a:t> </a:t>
            </a: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лем</a:t>
            </a:r>
            <a:r>
              <a:rPr dirty="0" spc="-165"/>
              <a:t> </a:t>
            </a:r>
            <a:r>
              <a:rPr dirty="0"/>
              <a:t>туралы</a:t>
            </a:r>
            <a:r>
              <a:rPr dirty="0" spc="-170"/>
              <a:t> </a:t>
            </a:r>
            <a:r>
              <a:rPr dirty="0"/>
              <a:t>білетінімізді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dirty="0" spc="-35">
                <a:latin typeface="Microsoft Sans Serif"/>
                <a:cs typeface="Microsoft Sans Serif"/>
              </a:rPr>
              <a:t> </a:t>
            </a:r>
            <a:r>
              <a:rPr dirty="0"/>
              <a:t>б</a:t>
            </a: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рін</a:t>
            </a:r>
            <a:r>
              <a:rPr dirty="0" spc="-165"/>
              <a:t> </a:t>
            </a:r>
            <a:r>
              <a:rPr dirty="0">
                <a:latin typeface="Microsoft Sans Serif"/>
                <a:cs typeface="Microsoft Sans Serif"/>
              </a:rPr>
              <a:t>ө</a:t>
            </a:r>
            <a:r>
              <a:rPr dirty="0"/>
              <a:t>згертуі</a:t>
            </a:r>
            <a:r>
              <a:rPr dirty="0" spc="-165"/>
              <a:t> </a:t>
            </a:r>
            <a:r>
              <a:rPr dirty="0" spc="-10"/>
              <a:t>м</a:t>
            </a:r>
            <a:r>
              <a:rPr dirty="0" spc="-10">
                <a:latin typeface="Microsoft Sans Serif"/>
                <a:cs typeface="Microsoft Sans Serif"/>
              </a:rPr>
              <a:t>ү</a:t>
            </a:r>
            <a:r>
              <a:rPr dirty="0" spc="-10"/>
              <a:t>мкін.</a:t>
            </a:r>
          </a:p>
          <a:p>
            <a:pPr marL="516255" marR="892810" indent="-503555">
              <a:lnSpc>
                <a:spcPct val="100000"/>
              </a:lnSpc>
              <a:spcBef>
                <a:spcPts val="690"/>
              </a:spcBef>
              <a:buSzPct val="122784"/>
              <a:buChar char="•"/>
              <a:tabLst>
                <a:tab pos="516255" algn="l"/>
              </a:tabLst>
            </a:pPr>
            <a:r>
              <a:rPr dirty="0"/>
              <a:t>Оны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dirty="0" spc="-40">
                <a:latin typeface="Microsoft Sans Serif"/>
                <a:cs typeface="Microsoft Sans Serif"/>
              </a:rPr>
              <a:t> </a:t>
            </a:r>
            <a:r>
              <a:rPr dirty="0"/>
              <a:t>принциптері</a:t>
            </a:r>
            <a:r>
              <a:rPr dirty="0" spc="-170"/>
              <a:t> </a:t>
            </a:r>
            <a:r>
              <a:rPr dirty="0"/>
              <a:t>мен</a:t>
            </a:r>
            <a:r>
              <a:rPr dirty="0" spc="-175"/>
              <a:t> </a:t>
            </a:r>
            <a:r>
              <a:rPr dirty="0" spc="-75">
                <a:latin typeface="Microsoft Sans Serif"/>
                <a:cs typeface="Microsoft Sans Serif"/>
              </a:rPr>
              <a:t>қ</a:t>
            </a:r>
            <a:r>
              <a:rPr dirty="0" spc="-75"/>
              <a:t>о</a:t>
            </a:r>
            <a:r>
              <a:rPr dirty="0" spc="-75">
                <a:latin typeface="Microsoft Sans Serif"/>
                <a:cs typeface="Microsoft Sans Serif"/>
              </a:rPr>
              <a:t>ғ</a:t>
            </a:r>
            <a:r>
              <a:rPr dirty="0" spc="-75"/>
              <a:t>ам</a:t>
            </a:r>
            <a:r>
              <a:rPr dirty="0" spc="-75">
                <a:latin typeface="Microsoft Sans Serif"/>
                <a:cs typeface="Microsoft Sans Serif"/>
              </a:rPr>
              <a:t>ғ</a:t>
            </a:r>
            <a:r>
              <a:rPr dirty="0" spc="-75"/>
              <a:t>а</a:t>
            </a:r>
            <a:r>
              <a:rPr dirty="0" spc="-175"/>
              <a:t> </a:t>
            </a: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серін</a:t>
            </a:r>
            <a:r>
              <a:rPr dirty="0" spc="-170"/>
              <a:t> </a:t>
            </a:r>
            <a:r>
              <a:rPr dirty="0"/>
              <a:t>т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сіну</a:t>
            </a:r>
            <a:r>
              <a:rPr dirty="0" spc="-170"/>
              <a:t> </a:t>
            </a:r>
            <a:r>
              <a:rPr dirty="0"/>
              <a:t>–</a:t>
            </a:r>
            <a:r>
              <a:rPr dirty="0" spc="-180"/>
              <a:t> </a:t>
            </a:r>
            <a:r>
              <a:rPr dirty="0" spc="-10"/>
              <a:t>педагогтарды</a:t>
            </a:r>
            <a:r>
              <a:rPr dirty="0" spc="-10">
                <a:latin typeface="Microsoft Sans Serif"/>
                <a:cs typeface="Microsoft Sans Serif"/>
              </a:rPr>
              <a:t>ң</a:t>
            </a:r>
            <a:r>
              <a:rPr dirty="0" spc="-35">
                <a:latin typeface="Microsoft Sans Serif"/>
                <a:cs typeface="Microsoft Sans Serif"/>
              </a:rPr>
              <a:t> </a:t>
            </a:r>
            <a:r>
              <a:rPr dirty="0" spc="-20"/>
              <a:t>басты </a:t>
            </a:r>
            <a:r>
              <a:rPr dirty="0" spc="-10"/>
              <a:t>міндеті.</a:t>
            </a:r>
          </a:p>
          <a:p>
            <a:pPr marL="516255" marR="5080" indent="-503555">
              <a:lnSpc>
                <a:spcPct val="100000"/>
              </a:lnSpc>
              <a:spcBef>
                <a:spcPts val="690"/>
              </a:spcBef>
              <a:buSzPct val="122784"/>
              <a:buChar char="•"/>
              <a:tabLst>
                <a:tab pos="516255" algn="l"/>
              </a:tabLst>
            </a:pPr>
            <a:r>
              <a:rPr dirty="0"/>
              <a:t>Педагог</a:t>
            </a:r>
            <a:r>
              <a:rPr dirty="0" spc="-190"/>
              <a:t> </a:t>
            </a:r>
            <a:r>
              <a:rPr dirty="0"/>
              <a:t>ретінде</a:t>
            </a:r>
            <a:r>
              <a:rPr dirty="0" spc="-190"/>
              <a:t> </a:t>
            </a:r>
            <a:r>
              <a:rPr dirty="0"/>
              <a:t>біз</a:t>
            </a:r>
            <a:r>
              <a:rPr dirty="0" spc="-185"/>
              <a:t> </a:t>
            </a:r>
            <a:r>
              <a:rPr dirty="0" spc="-40"/>
              <a:t>о</a:t>
            </a:r>
            <a:r>
              <a:rPr dirty="0" spc="-40">
                <a:latin typeface="Microsoft Sans Serif"/>
                <a:cs typeface="Microsoft Sans Serif"/>
              </a:rPr>
              <a:t>қ</a:t>
            </a:r>
            <a:r>
              <a:rPr dirty="0" spc="-40"/>
              <a:t>ушыларды</a:t>
            </a:r>
            <a:r>
              <a:rPr dirty="0" spc="-190"/>
              <a:t> </a:t>
            </a:r>
            <a:r>
              <a:rPr dirty="0" spc="-90"/>
              <a:t>болаша</a:t>
            </a:r>
            <a:r>
              <a:rPr dirty="0" spc="-90">
                <a:latin typeface="Microsoft Sans Serif"/>
                <a:cs typeface="Microsoft Sans Serif"/>
              </a:rPr>
              <a:t>ққ</a:t>
            </a:r>
            <a:r>
              <a:rPr dirty="0" spc="-90"/>
              <a:t>а</a:t>
            </a:r>
            <a:r>
              <a:rPr dirty="0" spc="-190"/>
              <a:t> </a:t>
            </a:r>
            <a:r>
              <a:rPr dirty="0"/>
              <a:t>дайындап</a:t>
            </a:r>
            <a:r>
              <a:rPr dirty="0" spc="-190"/>
              <a:t> </a:t>
            </a:r>
            <a:r>
              <a:rPr dirty="0" spc="-65">
                <a:latin typeface="Microsoft Sans Serif"/>
                <a:cs typeface="Microsoft Sans Serif"/>
              </a:rPr>
              <a:t>қ</a:t>
            </a:r>
            <a:r>
              <a:rPr dirty="0" spc="-65"/>
              <a:t>ана</a:t>
            </a:r>
            <a:r>
              <a:rPr dirty="0" spc="-190"/>
              <a:t> </a:t>
            </a:r>
            <a:r>
              <a:rPr dirty="0" spc="-50">
                <a:latin typeface="Microsoft Sans Serif"/>
                <a:cs typeface="Microsoft Sans Serif"/>
              </a:rPr>
              <a:t>қ</a:t>
            </a:r>
            <a:r>
              <a:rPr dirty="0" spc="-50"/>
              <a:t>оймай,</a:t>
            </a:r>
            <a:r>
              <a:rPr dirty="0" spc="-190"/>
              <a:t> </a:t>
            </a:r>
            <a:r>
              <a:rPr dirty="0" spc="-25"/>
              <a:t>сол </a:t>
            </a:r>
            <a:r>
              <a:rPr dirty="0" spc="-40"/>
              <a:t>болаша</a:t>
            </a:r>
            <a:r>
              <a:rPr dirty="0" spc="-40">
                <a:latin typeface="Microsoft Sans Serif"/>
                <a:cs typeface="Microsoft Sans Serif"/>
              </a:rPr>
              <a:t>қ</a:t>
            </a:r>
            <a:r>
              <a:rPr dirty="0" spc="-40"/>
              <a:t>ты</a:t>
            </a:r>
            <a:r>
              <a:rPr dirty="0" spc="-220"/>
              <a:t> </a:t>
            </a:r>
            <a:r>
              <a:rPr dirty="0" spc="-35">
                <a:latin typeface="Microsoft Sans Serif"/>
                <a:cs typeface="Microsoft Sans Serif"/>
              </a:rPr>
              <a:t>қ</a:t>
            </a:r>
            <a:r>
              <a:rPr dirty="0" spc="-35"/>
              <a:t>алыптастыру</a:t>
            </a:r>
            <a:r>
              <a:rPr dirty="0" spc="-35">
                <a:latin typeface="Microsoft Sans Serif"/>
                <a:cs typeface="Microsoft Sans Serif"/>
              </a:rPr>
              <a:t>ғ</a:t>
            </a:r>
            <a:r>
              <a:rPr dirty="0" spc="-35"/>
              <a:t>а</a:t>
            </a:r>
            <a:r>
              <a:rPr dirty="0" spc="-215"/>
              <a:t> </a:t>
            </a:r>
            <a:r>
              <a:rPr dirty="0" spc="-10"/>
              <a:t>к</a:t>
            </a:r>
            <a:r>
              <a:rPr dirty="0" spc="-10">
                <a:latin typeface="Microsoft Sans Serif"/>
                <a:cs typeface="Microsoft Sans Serif"/>
              </a:rPr>
              <a:t>ө</a:t>
            </a:r>
            <a:r>
              <a:rPr dirty="0" spc="-10"/>
              <a:t>мектесеміз.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8264" y="2832734"/>
            <a:ext cx="14792960" cy="2936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37760" marR="5080" indent="-4925695">
              <a:lnSpc>
                <a:spcPct val="100000"/>
              </a:lnSpc>
              <a:spcBef>
                <a:spcPts val="100"/>
              </a:spcBef>
            </a:pPr>
            <a:r>
              <a:rPr dirty="0" sz="9550">
                <a:latin typeface="Tahoma"/>
                <a:cs typeface="Tahoma"/>
              </a:rPr>
              <a:t>Назар</a:t>
            </a:r>
            <a:r>
              <a:rPr dirty="0" sz="9550" spc="-195">
                <a:latin typeface="Tahoma"/>
                <a:cs typeface="Tahoma"/>
              </a:rPr>
              <a:t> </a:t>
            </a:r>
            <a:r>
              <a:rPr dirty="0" sz="9550" spc="-10">
                <a:latin typeface="Tahoma"/>
                <a:cs typeface="Tahoma"/>
              </a:rPr>
              <a:t>аударғаныңызға рақмет!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706475" y="8706800"/>
            <a:ext cx="107950" cy="438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20"/>
              </a:lnSpc>
            </a:pPr>
            <a:r>
              <a:rPr dirty="0" sz="3050" spc="-50"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3706856" y="6839711"/>
            <a:ext cx="2662555" cy="416559"/>
          </a:xfrm>
          <a:custGeom>
            <a:avLst/>
            <a:gdLst/>
            <a:ahLst/>
            <a:cxnLst/>
            <a:rect l="l" t="t" r="r" b="b"/>
            <a:pathLst>
              <a:path w="2662555" h="416559">
                <a:moveTo>
                  <a:pt x="2662428" y="416051"/>
                </a:moveTo>
                <a:lnTo>
                  <a:pt x="0" y="416051"/>
                </a:lnTo>
                <a:lnTo>
                  <a:pt x="0" y="0"/>
                </a:lnTo>
                <a:lnTo>
                  <a:pt x="2662428" y="0"/>
                </a:lnTo>
                <a:lnTo>
                  <a:pt x="2662428" y="416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3706475" y="6809521"/>
            <a:ext cx="107950" cy="438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20"/>
              </a:lnSpc>
            </a:pPr>
            <a:r>
              <a:rPr dirty="0" sz="3050" spc="-50"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706766" y="4918679"/>
            <a:ext cx="22542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90"/>
              </a:lnSpc>
            </a:pPr>
            <a:r>
              <a:rPr dirty="0" sz="2800" spc="-50" b="1">
                <a:latin typeface="Arial"/>
                <a:cs typeface="Arial"/>
              </a:rPr>
              <a:t>д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3844015" y="4498847"/>
            <a:ext cx="3949065" cy="416559"/>
          </a:xfrm>
          <a:custGeom>
            <a:avLst/>
            <a:gdLst/>
            <a:ahLst/>
            <a:cxnLst/>
            <a:rect l="l" t="t" r="r" b="b"/>
            <a:pathLst>
              <a:path w="3949065" h="416560">
                <a:moveTo>
                  <a:pt x="3948684" y="416051"/>
                </a:moveTo>
                <a:lnTo>
                  <a:pt x="0" y="416051"/>
                </a:lnTo>
                <a:lnTo>
                  <a:pt x="0" y="0"/>
                </a:lnTo>
                <a:lnTo>
                  <a:pt x="3948684" y="0"/>
                </a:lnTo>
                <a:lnTo>
                  <a:pt x="3948684" y="416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452104" y="8217407"/>
            <a:ext cx="1760220" cy="431800"/>
          </a:xfrm>
          <a:custGeom>
            <a:avLst/>
            <a:gdLst/>
            <a:ahLst/>
            <a:cxnLst/>
            <a:rect l="l" t="t" r="r" b="b"/>
            <a:pathLst>
              <a:path w="1760220" h="431800">
                <a:moveTo>
                  <a:pt x="1760220" y="431292"/>
                </a:moveTo>
                <a:lnTo>
                  <a:pt x="0" y="431292"/>
                </a:lnTo>
                <a:lnTo>
                  <a:pt x="0" y="0"/>
                </a:lnTo>
                <a:lnTo>
                  <a:pt x="1760220" y="0"/>
                </a:lnTo>
                <a:lnTo>
                  <a:pt x="1760220" y="431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451850" y="8200070"/>
            <a:ext cx="107950" cy="438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20"/>
              </a:lnSpc>
            </a:pPr>
            <a:r>
              <a:rPr dirty="0" sz="3050" spc="-50"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545324" y="6179819"/>
            <a:ext cx="2988945" cy="875030"/>
          </a:xfrm>
          <a:custGeom>
            <a:avLst/>
            <a:gdLst/>
            <a:ahLst/>
            <a:cxnLst/>
            <a:rect l="l" t="t" r="r" b="b"/>
            <a:pathLst>
              <a:path w="2988945" h="875029">
                <a:moveTo>
                  <a:pt x="2331720" y="438912"/>
                </a:moveTo>
                <a:lnTo>
                  <a:pt x="0" y="438912"/>
                </a:lnTo>
                <a:lnTo>
                  <a:pt x="0" y="874776"/>
                </a:lnTo>
                <a:lnTo>
                  <a:pt x="2331720" y="874776"/>
                </a:lnTo>
                <a:lnTo>
                  <a:pt x="2331720" y="438912"/>
                </a:lnTo>
                <a:close/>
              </a:path>
              <a:path w="2988945" h="875029">
                <a:moveTo>
                  <a:pt x="2988564" y="0"/>
                </a:moveTo>
                <a:lnTo>
                  <a:pt x="88392" y="0"/>
                </a:lnTo>
                <a:lnTo>
                  <a:pt x="88392" y="431304"/>
                </a:lnTo>
                <a:lnTo>
                  <a:pt x="2988564" y="431304"/>
                </a:lnTo>
                <a:lnTo>
                  <a:pt x="2988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45069" y="6605534"/>
            <a:ext cx="107950" cy="438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20"/>
              </a:lnSpc>
            </a:pPr>
            <a:r>
              <a:rPr dirty="0" sz="3050" spc="-50"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63445" y="9338002"/>
            <a:ext cx="107950" cy="438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20"/>
              </a:lnSpc>
            </a:pPr>
            <a:r>
              <a:rPr dirty="0" sz="3050" spc="-50"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886711" y="4750308"/>
            <a:ext cx="4084320" cy="431800"/>
          </a:xfrm>
          <a:custGeom>
            <a:avLst/>
            <a:gdLst/>
            <a:ahLst/>
            <a:cxnLst/>
            <a:rect l="l" t="t" r="r" b="b"/>
            <a:pathLst>
              <a:path w="4084320" h="431800">
                <a:moveTo>
                  <a:pt x="4084320" y="431292"/>
                </a:moveTo>
                <a:lnTo>
                  <a:pt x="0" y="431292"/>
                </a:lnTo>
                <a:lnTo>
                  <a:pt x="0" y="0"/>
                </a:lnTo>
                <a:lnTo>
                  <a:pt x="4084320" y="0"/>
                </a:lnTo>
                <a:lnTo>
                  <a:pt x="4084320" y="431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75104" y="6579107"/>
            <a:ext cx="3921760" cy="436245"/>
          </a:xfrm>
          <a:custGeom>
            <a:avLst/>
            <a:gdLst/>
            <a:ahLst/>
            <a:cxnLst/>
            <a:rect l="l" t="t" r="r" b="b"/>
            <a:pathLst>
              <a:path w="3921760" h="436245">
                <a:moveTo>
                  <a:pt x="3921252" y="435864"/>
                </a:moveTo>
                <a:lnTo>
                  <a:pt x="0" y="435864"/>
                </a:lnTo>
                <a:lnTo>
                  <a:pt x="0" y="0"/>
                </a:lnTo>
                <a:lnTo>
                  <a:pt x="3921252" y="0"/>
                </a:lnTo>
                <a:lnTo>
                  <a:pt x="3921252" y="435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Бұл</a:t>
            </a:r>
            <a:r>
              <a:rPr dirty="0" sz="4800" spc="-180"/>
              <a:t> </a:t>
            </a:r>
            <a:r>
              <a:rPr dirty="0" sz="4800"/>
              <a:t>модульде</a:t>
            </a:r>
            <a:r>
              <a:rPr dirty="0" sz="4800" spc="-175"/>
              <a:t> </a:t>
            </a:r>
            <a:r>
              <a:rPr dirty="0" sz="4800"/>
              <a:t>қандай</a:t>
            </a:r>
            <a:r>
              <a:rPr dirty="0" sz="4800" spc="-175"/>
              <a:t> </a:t>
            </a:r>
            <a:r>
              <a:rPr dirty="0" sz="4800"/>
              <a:t>тақырыптарды</a:t>
            </a:r>
            <a:r>
              <a:rPr dirty="0" sz="4800" spc="-175"/>
              <a:t> </a:t>
            </a:r>
            <a:r>
              <a:rPr dirty="0" sz="4800" spc="-10"/>
              <a:t>қарастырдық? </a:t>
            </a:r>
            <a:r>
              <a:rPr dirty="0" sz="4800"/>
              <a:t>Prompt</a:t>
            </a:r>
            <a:r>
              <a:rPr dirty="0" sz="4800" spc="-155"/>
              <a:t> </a:t>
            </a:r>
            <a:r>
              <a:rPr dirty="0" sz="4800"/>
              <a:t>engineering:</a:t>
            </a:r>
            <a:r>
              <a:rPr dirty="0" sz="4800" spc="-150"/>
              <a:t> </a:t>
            </a:r>
            <a:r>
              <a:rPr dirty="0" sz="4800"/>
              <a:t>генеративті</a:t>
            </a:r>
            <a:r>
              <a:rPr dirty="0" sz="4800" spc="-150"/>
              <a:t> </a:t>
            </a:r>
            <a:r>
              <a:rPr dirty="0" sz="4800" spc="-20"/>
              <a:t>AI-</a:t>
            </a:r>
            <a:r>
              <a:rPr dirty="0" sz="4800"/>
              <a:t>ға</a:t>
            </a:r>
            <a:r>
              <a:rPr dirty="0" sz="4800" spc="-150"/>
              <a:t> </a:t>
            </a:r>
            <a:r>
              <a:rPr dirty="0" sz="4800" spc="-10"/>
              <a:t>кіріспе</a:t>
            </a:r>
            <a:endParaRPr sz="4800"/>
          </a:p>
        </p:txBody>
      </p:sp>
      <p:grpSp>
        <p:nvGrpSpPr>
          <p:cNvPr id="15" name="object 15" descr=""/>
          <p:cNvGrpSpPr/>
          <p:nvPr/>
        </p:nvGrpSpPr>
        <p:grpSpPr>
          <a:xfrm>
            <a:off x="1023048" y="3162579"/>
            <a:ext cx="5370830" cy="7480300"/>
            <a:chOff x="1023048" y="3162579"/>
            <a:chExt cx="5370830" cy="7480300"/>
          </a:xfrm>
        </p:grpSpPr>
        <p:sp>
          <p:nvSpPr>
            <p:cNvPr id="16" name="object 16" descr=""/>
            <p:cNvSpPr/>
            <p:nvPr/>
          </p:nvSpPr>
          <p:spPr>
            <a:xfrm>
              <a:off x="1023048" y="3162579"/>
              <a:ext cx="5370830" cy="7480300"/>
            </a:xfrm>
            <a:custGeom>
              <a:avLst/>
              <a:gdLst/>
              <a:ahLst/>
              <a:cxnLst/>
              <a:rect l="l" t="t" r="r" b="b"/>
              <a:pathLst>
                <a:path w="5370830" h="7480300">
                  <a:moveTo>
                    <a:pt x="4763325" y="12700"/>
                  </a:moveTo>
                  <a:lnTo>
                    <a:pt x="607313" y="12700"/>
                  </a:lnTo>
                  <a:lnTo>
                    <a:pt x="652144" y="0"/>
                  </a:lnTo>
                  <a:lnTo>
                    <a:pt x="4718507" y="0"/>
                  </a:lnTo>
                  <a:lnTo>
                    <a:pt x="4763325" y="12700"/>
                  </a:lnTo>
                  <a:close/>
                </a:path>
                <a:path w="5370830" h="7480300">
                  <a:moveTo>
                    <a:pt x="4845469" y="25400"/>
                  </a:moveTo>
                  <a:lnTo>
                    <a:pt x="525183" y="25400"/>
                  </a:lnTo>
                  <a:lnTo>
                    <a:pt x="563410" y="12700"/>
                  </a:lnTo>
                  <a:lnTo>
                    <a:pt x="4807369" y="12700"/>
                  </a:lnTo>
                  <a:lnTo>
                    <a:pt x="4845469" y="25400"/>
                  </a:lnTo>
                  <a:close/>
                </a:path>
                <a:path w="5370830" h="7480300">
                  <a:moveTo>
                    <a:pt x="4915623" y="50800"/>
                  </a:moveTo>
                  <a:lnTo>
                    <a:pt x="455015" y="50800"/>
                  </a:lnTo>
                  <a:lnTo>
                    <a:pt x="522579" y="25400"/>
                  </a:lnTo>
                  <a:lnTo>
                    <a:pt x="4848059" y="25400"/>
                  </a:lnTo>
                  <a:lnTo>
                    <a:pt x="4915623" y="50800"/>
                  </a:lnTo>
                  <a:close/>
                </a:path>
                <a:path w="5370830" h="7480300">
                  <a:moveTo>
                    <a:pt x="613206" y="63500"/>
                  </a:moveTo>
                  <a:lnTo>
                    <a:pt x="405231" y="63500"/>
                  </a:lnTo>
                  <a:lnTo>
                    <a:pt x="453110" y="50800"/>
                  </a:lnTo>
                  <a:lnTo>
                    <a:pt x="658037" y="50800"/>
                  </a:lnTo>
                  <a:lnTo>
                    <a:pt x="613206" y="63500"/>
                  </a:lnTo>
                  <a:close/>
                </a:path>
                <a:path w="5370830" h="7480300">
                  <a:moveTo>
                    <a:pt x="4965407" y="63500"/>
                  </a:moveTo>
                  <a:lnTo>
                    <a:pt x="4757432" y="63500"/>
                  </a:lnTo>
                  <a:lnTo>
                    <a:pt x="4712601" y="50800"/>
                  </a:lnTo>
                  <a:lnTo>
                    <a:pt x="4917528" y="50800"/>
                  </a:lnTo>
                  <a:lnTo>
                    <a:pt x="4965407" y="63500"/>
                  </a:lnTo>
                  <a:close/>
                </a:path>
                <a:path w="5370830" h="7480300">
                  <a:moveTo>
                    <a:pt x="425145" y="114300"/>
                  </a:moveTo>
                  <a:lnTo>
                    <a:pt x="312242" y="114300"/>
                  </a:lnTo>
                  <a:lnTo>
                    <a:pt x="355803" y="88900"/>
                  </a:lnTo>
                  <a:lnTo>
                    <a:pt x="357657" y="88900"/>
                  </a:lnTo>
                  <a:lnTo>
                    <a:pt x="403377" y="63500"/>
                  </a:lnTo>
                  <a:lnTo>
                    <a:pt x="574294" y="63500"/>
                  </a:lnTo>
                  <a:lnTo>
                    <a:pt x="536079" y="76200"/>
                  </a:lnTo>
                  <a:lnTo>
                    <a:pt x="538683" y="76200"/>
                  </a:lnTo>
                  <a:lnTo>
                    <a:pt x="471119" y="101600"/>
                  </a:lnTo>
                  <a:lnTo>
                    <a:pt x="473024" y="101600"/>
                  </a:lnTo>
                  <a:lnTo>
                    <a:pt x="425145" y="114300"/>
                  </a:lnTo>
                  <a:close/>
                </a:path>
                <a:path w="5370830" h="7480300">
                  <a:moveTo>
                    <a:pt x="5058397" y="114300"/>
                  </a:moveTo>
                  <a:lnTo>
                    <a:pt x="4945494" y="114300"/>
                  </a:lnTo>
                  <a:lnTo>
                    <a:pt x="4897615" y="101600"/>
                  </a:lnTo>
                  <a:lnTo>
                    <a:pt x="4899520" y="101600"/>
                  </a:lnTo>
                  <a:lnTo>
                    <a:pt x="4831956" y="76200"/>
                  </a:lnTo>
                  <a:lnTo>
                    <a:pt x="4834547" y="76200"/>
                  </a:lnTo>
                  <a:lnTo>
                    <a:pt x="4796447" y="63500"/>
                  </a:lnTo>
                  <a:lnTo>
                    <a:pt x="4967262" y="63500"/>
                  </a:lnTo>
                  <a:lnTo>
                    <a:pt x="5012982" y="88900"/>
                  </a:lnTo>
                  <a:lnTo>
                    <a:pt x="5014836" y="88900"/>
                  </a:lnTo>
                  <a:lnTo>
                    <a:pt x="5058397" y="114300"/>
                  </a:lnTo>
                  <a:close/>
                </a:path>
                <a:path w="5370830" h="7480300">
                  <a:moveTo>
                    <a:pt x="67513" y="6870700"/>
                  </a:moveTo>
                  <a:lnTo>
                    <a:pt x="15493" y="6870700"/>
                  </a:lnTo>
                  <a:lnTo>
                    <a:pt x="10337" y="6832600"/>
                  </a:lnTo>
                  <a:lnTo>
                    <a:pt x="6527" y="6781800"/>
                  </a:lnTo>
                  <a:lnTo>
                    <a:pt x="3746" y="6731000"/>
                  </a:lnTo>
                  <a:lnTo>
                    <a:pt x="1904" y="6667500"/>
                  </a:lnTo>
                  <a:lnTo>
                    <a:pt x="787" y="6604000"/>
                  </a:lnTo>
                  <a:lnTo>
                    <a:pt x="215" y="6540500"/>
                  </a:lnTo>
                  <a:lnTo>
                    <a:pt x="0" y="6477000"/>
                  </a:lnTo>
                  <a:lnTo>
                    <a:pt x="0" y="1003300"/>
                  </a:lnTo>
                  <a:lnTo>
                    <a:pt x="215" y="927100"/>
                  </a:lnTo>
                  <a:lnTo>
                    <a:pt x="787" y="863600"/>
                  </a:lnTo>
                  <a:lnTo>
                    <a:pt x="1892" y="800100"/>
                  </a:lnTo>
                  <a:lnTo>
                    <a:pt x="3746" y="749300"/>
                  </a:lnTo>
                  <a:lnTo>
                    <a:pt x="6527" y="698500"/>
                  </a:lnTo>
                  <a:lnTo>
                    <a:pt x="10337" y="647700"/>
                  </a:lnTo>
                  <a:lnTo>
                    <a:pt x="15493" y="596900"/>
                  </a:lnTo>
                  <a:lnTo>
                    <a:pt x="15646" y="596900"/>
                  </a:lnTo>
                  <a:lnTo>
                    <a:pt x="22161" y="558800"/>
                  </a:lnTo>
                  <a:lnTo>
                    <a:pt x="22415" y="558800"/>
                  </a:lnTo>
                  <a:lnTo>
                    <a:pt x="30543" y="520700"/>
                  </a:lnTo>
                  <a:lnTo>
                    <a:pt x="31241" y="520700"/>
                  </a:lnTo>
                  <a:lnTo>
                    <a:pt x="53073" y="444500"/>
                  </a:lnTo>
                  <a:lnTo>
                    <a:pt x="53759" y="444500"/>
                  </a:lnTo>
                  <a:lnTo>
                    <a:pt x="73367" y="393700"/>
                  </a:lnTo>
                  <a:lnTo>
                    <a:pt x="74244" y="393700"/>
                  </a:lnTo>
                  <a:lnTo>
                    <a:pt x="97459" y="355600"/>
                  </a:lnTo>
                  <a:lnTo>
                    <a:pt x="98475" y="355600"/>
                  </a:lnTo>
                  <a:lnTo>
                    <a:pt x="125094" y="304800"/>
                  </a:lnTo>
                  <a:lnTo>
                    <a:pt x="126250" y="304800"/>
                  </a:lnTo>
                  <a:lnTo>
                    <a:pt x="156133" y="266700"/>
                  </a:lnTo>
                  <a:lnTo>
                    <a:pt x="157403" y="266700"/>
                  </a:lnTo>
                  <a:lnTo>
                    <a:pt x="190360" y="228600"/>
                  </a:lnTo>
                  <a:lnTo>
                    <a:pt x="191769" y="215900"/>
                  </a:lnTo>
                  <a:lnTo>
                    <a:pt x="227622" y="190500"/>
                  </a:lnTo>
                  <a:lnTo>
                    <a:pt x="229107" y="177800"/>
                  </a:lnTo>
                  <a:lnTo>
                    <a:pt x="267754" y="152400"/>
                  </a:lnTo>
                  <a:lnTo>
                    <a:pt x="269392" y="152400"/>
                  </a:lnTo>
                  <a:lnTo>
                    <a:pt x="310540" y="114300"/>
                  </a:lnTo>
                  <a:lnTo>
                    <a:pt x="426999" y="114300"/>
                  </a:lnTo>
                  <a:lnTo>
                    <a:pt x="381279" y="139700"/>
                  </a:lnTo>
                  <a:lnTo>
                    <a:pt x="383133" y="139700"/>
                  </a:lnTo>
                  <a:lnTo>
                    <a:pt x="339572" y="165100"/>
                  </a:lnTo>
                  <a:lnTo>
                    <a:pt x="341274" y="165100"/>
                  </a:lnTo>
                  <a:lnTo>
                    <a:pt x="300126" y="190500"/>
                  </a:lnTo>
                  <a:lnTo>
                    <a:pt x="301764" y="190500"/>
                  </a:lnTo>
                  <a:lnTo>
                    <a:pt x="263118" y="228600"/>
                  </a:lnTo>
                  <a:lnTo>
                    <a:pt x="264617" y="228600"/>
                  </a:lnTo>
                  <a:lnTo>
                    <a:pt x="228765" y="254000"/>
                  </a:lnTo>
                  <a:lnTo>
                    <a:pt x="230174" y="254000"/>
                  </a:lnTo>
                  <a:lnTo>
                    <a:pt x="197218" y="292100"/>
                  </a:lnTo>
                  <a:lnTo>
                    <a:pt x="198488" y="292100"/>
                  </a:lnTo>
                  <a:lnTo>
                    <a:pt x="168605" y="330200"/>
                  </a:lnTo>
                  <a:lnTo>
                    <a:pt x="169760" y="330200"/>
                  </a:lnTo>
                  <a:lnTo>
                    <a:pt x="143141" y="381000"/>
                  </a:lnTo>
                  <a:lnTo>
                    <a:pt x="144157" y="381000"/>
                  </a:lnTo>
                  <a:lnTo>
                    <a:pt x="120954" y="419100"/>
                  </a:lnTo>
                  <a:lnTo>
                    <a:pt x="121818" y="419100"/>
                  </a:lnTo>
                  <a:lnTo>
                    <a:pt x="102196" y="469900"/>
                  </a:lnTo>
                  <a:lnTo>
                    <a:pt x="102882" y="469900"/>
                  </a:lnTo>
                  <a:lnTo>
                    <a:pt x="81051" y="533400"/>
                  </a:lnTo>
                  <a:lnTo>
                    <a:pt x="81749" y="533400"/>
                  </a:lnTo>
                  <a:lnTo>
                    <a:pt x="73621" y="571500"/>
                  </a:lnTo>
                  <a:lnTo>
                    <a:pt x="73875" y="571500"/>
                  </a:lnTo>
                  <a:lnTo>
                    <a:pt x="67360" y="609600"/>
                  </a:lnTo>
                  <a:lnTo>
                    <a:pt x="67513" y="609600"/>
                  </a:lnTo>
                  <a:lnTo>
                    <a:pt x="62534" y="647700"/>
                  </a:lnTo>
                  <a:lnTo>
                    <a:pt x="58762" y="698500"/>
                  </a:lnTo>
                  <a:lnTo>
                    <a:pt x="56057" y="749300"/>
                  </a:lnTo>
                  <a:lnTo>
                    <a:pt x="54241" y="812800"/>
                  </a:lnTo>
                  <a:lnTo>
                    <a:pt x="53136" y="863600"/>
                  </a:lnTo>
                  <a:lnTo>
                    <a:pt x="52565" y="927100"/>
                  </a:lnTo>
                  <a:lnTo>
                    <a:pt x="52349" y="1003300"/>
                  </a:lnTo>
                  <a:lnTo>
                    <a:pt x="52349" y="6477000"/>
                  </a:lnTo>
                  <a:lnTo>
                    <a:pt x="52565" y="6540500"/>
                  </a:lnTo>
                  <a:lnTo>
                    <a:pt x="53136" y="6604000"/>
                  </a:lnTo>
                  <a:lnTo>
                    <a:pt x="54228" y="6667500"/>
                  </a:lnTo>
                  <a:lnTo>
                    <a:pt x="56032" y="6718300"/>
                  </a:lnTo>
                  <a:lnTo>
                    <a:pt x="58762" y="6781800"/>
                  </a:lnTo>
                  <a:lnTo>
                    <a:pt x="59655" y="6781800"/>
                  </a:lnTo>
                  <a:lnTo>
                    <a:pt x="62445" y="6819900"/>
                  </a:lnTo>
                  <a:lnTo>
                    <a:pt x="67513" y="6870700"/>
                  </a:lnTo>
                  <a:close/>
                </a:path>
                <a:path w="5370830" h="7480300">
                  <a:moveTo>
                    <a:pt x="5364238" y="6781800"/>
                  </a:moveTo>
                  <a:lnTo>
                    <a:pt x="5311952" y="6781800"/>
                  </a:lnTo>
                  <a:lnTo>
                    <a:pt x="5314594" y="6718300"/>
                  </a:lnTo>
                  <a:lnTo>
                    <a:pt x="5316359" y="6667500"/>
                  </a:lnTo>
                  <a:lnTo>
                    <a:pt x="5317502" y="6604000"/>
                  </a:lnTo>
                  <a:lnTo>
                    <a:pt x="5318137" y="6540500"/>
                  </a:lnTo>
                  <a:lnTo>
                    <a:pt x="5318391" y="6400800"/>
                  </a:lnTo>
                  <a:lnTo>
                    <a:pt x="5318391" y="1079500"/>
                  </a:lnTo>
                  <a:lnTo>
                    <a:pt x="5318264" y="1003300"/>
                  </a:lnTo>
                  <a:lnTo>
                    <a:pt x="5318137" y="927100"/>
                  </a:lnTo>
                  <a:lnTo>
                    <a:pt x="5317502" y="863600"/>
                  </a:lnTo>
                  <a:lnTo>
                    <a:pt x="5316372" y="812800"/>
                  </a:lnTo>
                  <a:lnTo>
                    <a:pt x="5314619" y="749300"/>
                  </a:lnTo>
                  <a:lnTo>
                    <a:pt x="5311990" y="698500"/>
                  </a:lnTo>
                  <a:lnTo>
                    <a:pt x="5308269" y="647700"/>
                  </a:lnTo>
                  <a:lnTo>
                    <a:pt x="5303189" y="609600"/>
                  </a:lnTo>
                  <a:lnTo>
                    <a:pt x="5303354" y="609600"/>
                  </a:lnTo>
                  <a:lnTo>
                    <a:pt x="5296750" y="571500"/>
                  </a:lnTo>
                  <a:lnTo>
                    <a:pt x="5296992" y="571500"/>
                  </a:lnTo>
                  <a:lnTo>
                    <a:pt x="5288864" y="533400"/>
                  </a:lnTo>
                  <a:lnTo>
                    <a:pt x="5289562" y="533400"/>
                  </a:lnTo>
                  <a:lnTo>
                    <a:pt x="5267731" y="469900"/>
                  </a:lnTo>
                  <a:lnTo>
                    <a:pt x="5268391" y="469900"/>
                  </a:lnTo>
                  <a:lnTo>
                    <a:pt x="5248833" y="419100"/>
                  </a:lnTo>
                  <a:lnTo>
                    <a:pt x="5249722" y="419100"/>
                  </a:lnTo>
                  <a:lnTo>
                    <a:pt x="5226481" y="381000"/>
                  </a:lnTo>
                  <a:lnTo>
                    <a:pt x="5227472" y="381000"/>
                  </a:lnTo>
                  <a:lnTo>
                    <a:pt x="5200929" y="330200"/>
                  </a:lnTo>
                  <a:lnTo>
                    <a:pt x="5202123" y="330200"/>
                  </a:lnTo>
                  <a:lnTo>
                    <a:pt x="5172151" y="292100"/>
                  </a:lnTo>
                  <a:lnTo>
                    <a:pt x="5173395" y="292100"/>
                  </a:lnTo>
                  <a:lnTo>
                    <a:pt x="5140502" y="254000"/>
                  </a:lnTo>
                  <a:lnTo>
                    <a:pt x="5141950" y="254000"/>
                  </a:lnTo>
                  <a:lnTo>
                    <a:pt x="5106009" y="228600"/>
                  </a:lnTo>
                  <a:lnTo>
                    <a:pt x="5107470" y="228600"/>
                  </a:lnTo>
                  <a:lnTo>
                    <a:pt x="5068862" y="190500"/>
                  </a:lnTo>
                  <a:lnTo>
                    <a:pt x="5070513" y="190500"/>
                  </a:lnTo>
                  <a:lnTo>
                    <a:pt x="5029365" y="165100"/>
                  </a:lnTo>
                  <a:lnTo>
                    <a:pt x="5031066" y="165100"/>
                  </a:lnTo>
                  <a:lnTo>
                    <a:pt x="4987505" y="139700"/>
                  </a:lnTo>
                  <a:lnTo>
                    <a:pt x="4989360" y="139700"/>
                  </a:lnTo>
                  <a:lnTo>
                    <a:pt x="4943640" y="114300"/>
                  </a:lnTo>
                  <a:lnTo>
                    <a:pt x="5060099" y="114300"/>
                  </a:lnTo>
                  <a:lnTo>
                    <a:pt x="5101247" y="152400"/>
                  </a:lnTo>
                  <a:lnTo>
                    <a:pt x="5102885" y="152400"/>
                  </a:lnTo>
                  <a:lnTo>
                    <a:pt x="5141493" y="177800"/>
                  </a:lnTo>
                  <a:lnTo>
                    <a:pt x="5142966" y="190500"/>
                  </a:lnTo>
                  <a:lnTo>
                    <a:pt x="5178894" y="215900"/>
                  </a:lnTo>
                  <a:lnTo>
                    <a:pt x="5180355" y="228600"/>
                  </a:lnTo>
                  <a:lnTo>
                    <a:pt x="5213235" y="266700"/>
                  </a:lnTo>
                  <a:lnTo>
                    <a:pt x="5214480" y="266700"/>
                  </a:lnTo>
                  <a:lnTo>
                    <a:pt x="5244452" y="304800"/>
                  </a:lnTo>
                  <a:lnTo>
                    <a:pt x="5245646" y="304800"/>
                  </a:lnTo>
                  <a:lnTo>
                    <a:pt x="5272189" y="355600"/>
                  </a:lnTo>
                  <a:lnTo>
                    <a:pt x="5273179" y="355600"/>
                  </a:lnTo>
                  <a:lnTo>
                    <a:pt x="5296420" y="393700"/>
                  </a:lnTo>
                  <a:lnTo>
                    <a:pt x="5297297" y="393700"/>
                  </a:lnTo>
                  <a:lnTo>
                    <a:pt x="5316855" y="444500"/>
                  </a:lnTo>
                  <a:lnTo>
                    <a:pt x="5317528" y="444500"/>
                  </a:lnTo>
                  <a:lnTo>
                    <a:pt x="5339372" y="520700"/>
                  </a:lnTo>
                  <a:lnTo>
                    <a:pt x="5340070" y="520700"/>
                  </a:lnTo>
                  <a:lnTo>
                    <a:pt x="5348198" y="558800"/>
                  </a:lnTo>
                  <a:lnTo>
                    <a:pt x="5348452" y="558800"/>
                  </a:lnTo>
                  <a:lnTo>
                    <a:pt x="5355056" y="596900"/>
                  </a:lnTo>
                  <a:lnTo>
                    <a:pt x="5355209" y="596900"/>
                  </a:lnTo>
                  <a:lnTo>
                    <a:pt x="5360377" y="647700"/>
                  </a:lnTo>
                  <a:lnTo>
                    <a:pt x="5364238" y="698500"/>
                  </a:lnTo>
                  <a:lnTo>
                    <a:pt x="5366905" y="749300"/>
                  </a:lnTo>
                  <a:lnTo>
                    <a:pt x="5368696" y="800100"/>
                  </a:lnTo>
                  <a:lnTo>
                    <a:pt x="5369852" y="863600"/>
                  </a:lnTo>
                  <a:lnTo>
                    <a:pt x="5370487" y="927100"/>
                  </a:lnTo>
                  <a:lnTo>
                    <a:pt x="5370487" y="6540500"/>
                  </a:lnTo>
                  <a:lnTo>
                    <a:pt x="5369852" y="6604000"/>
                  </a:lnTo>
                  <a:lnTo>
                    <a:pt x="5368709" y="6667500"/>
                  </a:lnTo>
                  <a:lnTo>
                    <a:pt x="5366905" y="6731000"/>
                  </a:lnTo>
                  <a:lnTo>
                    <a:pt x="5364238" y="6781800"/>
                  </a:lnTo>
                  <a:close/>
                </a:path>
                <a:path w="5370830" h="7480300">
                  <a:moveTo>
                    <a:pt x="59655" y="6781800"/>
                  </a:moveTo>
                  <a:lnTo>
                    <a:pt x="58762" y="6781800"/>
                  </a:lnTo>
                  <a:lnTo>
                    <a:pt x="58724" y="6769100"/>
                  </a:lnTo>
                  <a:lnTo>
                    <a:pt x="59655" y="6781800"/>
                  </a:lnTo>
                  <a:close/>
                </a:path>
                <a:path w="5370830" h="7480300">
                  <a:moveTo>
                    <a:pt x="5355209" y="6870700"/>
                  </a:moveTo>
                  <a:lnTo>
                    <a:pt x="5303189" y="6870700"/>
                  </a:lnTo>
                  <a:lnTo>
                    <a:pt x="5308180" y="6819900"/>
                  </a:lnTo>
                  <a:lnTo>
                    <a:pt x="5311990" y="6769100"/>
                  </a:lnTo>
                  <a:lnTo>
                    <a:pt x="5311952" y="6781800"/>
                  </a:lnTo>
                  <a:lnTo>
                    <a:pt x="5364238" y="6781800"/>
                  </a:lnTo>
                  <a:lnTo>
                    <a:pt x="5360289" y="6832600"/>
                  </a:lnTo>
                  <a:lnTo>
                    <a:pt x="5355209" y="6870700"/>
                  </a:lnTo>
                  <a:close/>
                </a:path>
                <a:path w="5370830" h="7480300">
                  <a:moveTo>
                    <a:pt x="230174" y="7213600"/>
                  </a:moveTo>
                  <a:lnTo>
                    <a:pt x="156133" y="7213600"/>
                  </a:lnTo>
                  <a:lnTo>
                    <a:pt x="126250" y="7175500"/>
                  </a:lnTo>
                  <a:lnTo>
                    <a:pt x="125094" y="7162800"/>
                  </a:lnTo>
                  <a:lnTo>
                    <a:pt x="98475" y="7124700"/>
                  </a:lnTo>
                  <a:lnTo>
                    <a:pt x="97459" y="7124700"/>
                  </a:lnTo>
                  <a:lnTo>
                    <a:pt x="74244" y="7073900"/>
                  </a:lnTo>
                  <a:lnTo>
                    <a:pt x="73380" y="7073900"/>
                  </a:lnTo>
                  <a:lnTo>
                    <a:pt x="53759" y="7023100"/>
                  </a:lnTo>
                  <a:lnTo>
                    <a:pt x="53060" y="7023100"/>
                  </a:lnTo>
                  <a:lnTo>
                    <a:pt x="31241" y="6959600"/>
                  </a:lnTo>
                  <a:lnTo>
                    <a:pt x="30543" y="6959600"/>
                  </a:lnTo>
                  <a:lnTo>
                    <a:pt x="22415" y="6921500"/>
                  </a:lnTo>
                  <a:lnTo>
                    <a:pt x="22161" y="6921500"/>
                  </a:lnTo>
                  <a:lnTo>
                    <a:pt x="15646" y="6870700"/>
                  </a:lnTo>
                  <a:lnTo>
                    <a:pt x="67360" y="6870700"/>
                  </a:lnTo>
                  <a:lnTo>
                    <a:pt x="73875" y="6908800"/>
                  </a:lnTo>
                  <a:lnTo>
                    <a:pt x="73621" y="6908800"/>
                  </a:lnTo>
                  <a:lnTo>
                    <a:pt x="81749" y="6946900"/>
                  </a:lnTo>
                  <a:lnTo>
                    <a:pt x="81051" y="6946900"/>
                  </a:lnTo>
                  <a:lnTo>
                    <a:pt x="102882" y="7010400"/>
                  </a:lnTo>
                  <a:lnTo>
                    <a:pt x="102196" y="7010400"/>
                  </a:lnTo>
                  <a:lnTo>
                    <a:pt x="121818" y="7061200"/>
                  </a:lnTo>
                  <a:lnTo>
                    <a:pt x="126745" y="7061200"/>
                  </a:lnTo>
                  <a:lnTo>
                    <a:pt x="144157" y="7099300"/>
                  </a:lnTo>
                  <a:lnTo>
                    <a:pt x="143141" y="7099300"/>
                  </a:lnTo>
                  <a:lnTo>
                    <a:pt x="169760" y="7137400"/>
                  </a:lnTo>
                  <a:lnTo>
                    <a:pt x="168617" y="7137400"/>
                  </a:lnTo>
                  <a:lnTo>
                    <a:pt x="198488" y="7175500"/>
                  </a:lnTo>
                  <a:lnTo>
                    <a:pt x="197218" y="7175500"/>
                  </a:lnTo>
                  <a:lnTo>
                    <a:pt x="230174" y="7213600"/>
                  </a:lnTo>
                  <a:close/>
                </a:path>
                <a:path w="5370830" h="7480300">
                  <a:moveTo>
                    <a:pt x="5302186" y="7061200"/>
                  </a:moveTo>
                  <a:lnTo>
                    <a:pt x="5248833" y="7061200"/>
                  </a:lnTo>
                  <a:lnTo>
                    <a:pt x="5268391" y="7010400"/>
                  </a:lnTo>
                  <a:lnTo>
                    <a:pt x="5267718" y="7010400"/>
                  </a:lnTo>
                  <a:lnTo>
                    <a:pt x="5289562" y="6946900"/>
                  </a:lnTo>
                  <a:lnTo>
                    <a:pt x="5288864" y="6946900"/>
                  </a:lnTo>
                  <a:lnTo>
                    <a:pt x="5296992" y="6908800"/>
                  </a:lnTo>
                  <a:lnTo>
                    <a:pt x="5296750" y="6908800"/>
                  </a:lnTo>
                  <a:lnTo>
                    <a:pt x="5303354" y="6870700"/>
                  </a:lnTo>
                  <a:lnTo>
                    <a:pt x="5355056" y="6870700"/>
                  </a:lnTo>
                  <a:lnTo>
                    <a:pt x="5348452" y="6921500"/>
                  </a:lnTo>
                  <a:lnTo>
                    <a:pt x="5348198" y="6921500"/>
                  </a:lnTo>
                  <a:lnTo>
                    <a:pt x="5340070" y="6959600"/>
                  </a:lnTo>
                  <a:lnTo>
                    <a:pt x="5339372" y="6959600"/>
                  </a:lnTo>
                  <a:lnTo>
                    <a:pt x="5317528" y="7023100"/>
                  </a:lnTo>
                  <a:lnTo>
                    <a:pt x="5316855" y="7023100"/>
                  </a:lnTo>
                  <a:lnTo>
                    <a:pt x="5302186" y="7061200"/>
                  </a:lnTo>
                  <a:close/>
                </a:path>
                <a:path w="5370830" h="7480300">
                  <a:moveTo>
                    <a:pt x="126745" y="7061200"/>
                  </a:moveTo>
                  <a:lnTo>
                    <a:pt x="121818" y="7061200"/>
                  </a:lnTo>
                  <a:lnTo>
                    <a:pt x="120942" y="7048500"/>
                  </a:lnTo>
                  <a:lnTo>
                    <a:pt x="126745" y="7061200"/>
                  </a:lnTo>
                  <a:close/>
                </a:path>
                <a:path w="5370830" h="7480300">
                  <a:moveTo>
                    <a:pt x="5214480" y="7213600"/>
                  </a:moveTo>
                  <a:lnTo>
                    <a:pt x="5140502" y="7213600"/>
                  </a:lnTo>
                  <a:lnTo>
                    <a:pt x="5173395" y="7175500"/>
                  </a:lnTo>
                  <a:lnTo>
                    <a:pt x="5172151" y="7175500"/>
                  </a:lnTo>
                  <a:lnTo>
                    <a:pt x="5202123" y="7137400"/>
                  </a:lnTo>
                  <a:lnTo>
                    <a:pt x="5200929" y="7137400"/>
                  </a:lnTo>
                  <a:lnTo>
                    <a:pt x="5227472" y="7099300"/>
                  </a:lnTo>
                  <a:lnTo>
                    <a:pt x="5226481" y="7099300"/>
                  </a:lnTo>
                  <a:lnTo>
                    <a:pt x="5249722" y="7048500"/>
                  </a:lnTo>
                  <a:lnTo>
                    <a:pt x="5248833" y="7061200"/>
                  </a:lnTo>
                  <a:lnTo>
                    <a:pt x="5302186" y="7061200"/>
                  </a:lnTo>
                  <a:lnTo>
                    <a:pt x="5297297" y="7073900"/>
                  </a:lnTo>
                  <a:lnTo>
                    <a:pt x="5296408" y="7073900"/>
                  </a:lnTo>
                  <a:lnTo>
                    <a:pt x="5273167" y="7124700"/>
                  </a:lnTo>
                  <a:lnTo>
                    <a:pt x="5272189" y="7124700"/>
                  </a:lnTo>
                  <a:lnTo>
                    <a:pt x="5245646" y="7162800"/>
                  </a:lnTo>
                  <a:lnTo>
                    <a:pt x="5244452" y="7175500"/>
                  </a:lnTo>
                  <a:lnTo>
                    <a:pt x="5214480" y="7213600"/>
                  </a:lnTo>
                  <a:close/>
                </a:path>
                <a:path w="5370830" h="7480300">
                  <a:moveTo>
                    <a:pt x="264629" y="7251700"/>
                  </a:moveTo>
                  <a:lnTo>
                    <a:pt x="190360" y="7251700"/>
                  </a:lnTo>
                  <a:lnTo>
                    <a:pt x="157403" y="7213600"/>
                  </a:lnTo>
                  <a:lnTo>
                    <a:pt x="228777" y="7213600"/>
                  </a:lnTo>
                  <a:lnTo>
                    <a:pt x="264629" y="7251700"/>
                  </a:lnTo>
                  <a:close/>
                </a:path>
                <a:path w="5370830" h="7480300">
                  <a:moveTo>
                    <a:pt x="5180342" y="7251700"/>
                  </a:moveTo>
                  <a:lnTo>
                    <a:pt x="5105996" y="7251700"/>
                  </a:lnTo>
                  <a:lnTo>
                    <a:pt x="5141937" y="7213600"/>
                  </a:lnTo>
                  <a:lnTo>
                    <a:pt x="5213235" y="7213600"/>
                  </a:lnTo>
                  <a:lnTo>
                    <a:pt x="5180342" y="7251700"/>
                  </a:lnTo>
                  <a:close/>
                </a:path>
                <a:path w="5370830" h="7480300">
                  <a:moveTo>
                    <a:pt x="472986" y="7378700"/>
                  </a:moveTo>
                  <a:lnTo>
                    <a:pt x="355815" y="7378700"/>
                  </a:lnTo>
                  <a:lnTo>
                    <a:pt x="312254" y="7353300"/>
                  </a:lnTo>
                  <a:lnTo>
                    <a:pt x="310527" y="7353300"/>
                  </a:lnTo>
                  <a:lnTo>
                    <a:pt x="269379" y="7327900"/>
                  </a:lnTo>
                  <a:lnTo>
                    <a:pt x="267779" y="7327900"/>
                  </a:lnTo>
                  <a:lnTo>
                    <a:pt x="229133" y="7289800"/>
                  </a:lnTo>
                  <a:lnTo>
                    <a:pt x="227609" y="7289800"/>
                  </a:lnTo>
                  <a:lnTo>
                    <a:pt x="191757" y="7251700"/>
                  </a:lnTo>
                  <a:lnTo>
                    <a:pt x="263105" y="7251700"/>
                  </a:lnTo>
                  <a:lnTo>
                    <a:pt x="301751" y="7277100"/>
                  </a:lnTo>
                  <a:lnTo>
                    <a:pt x="300139" y="7277100"/>
                  </a:lnTo>
                  <a:lnTo>
                    <a:pt x="341287" y="7315200"/>
                  </a:lnTo>
                  <a:lnTo>
                    <a:pt x="339559" y="7315200"/>
                  </a:lnTo>
                  <a:lnTo>
                    <a:pt x="383120" y="7340600"/>
                  </a:lnTo>
                  <a:lnTo>
                    <a:pt x="381317" y="7340600"/>
                  </a:lnTo>
                  <a:lnTo>
                    <a:pt x="427037" y="7366000"/>
                  </a:lnTo>
                  <a:lnTo>
                    <a:pt x="449046" y="7366000"/>
                  </a:lnTo>
                  <a:lnTo>
                    <a:pt x="472986" y="7378700"/>
                  </a:lnTo>
                  <a:close/>
                </a:path>
                <a:path w="5370830" h="7480300">
                  <a:moveTo>
                    <a:pt x="5036604" y="7366000"/>
                  </a:moveTo>
                  <a:lnTo>
                    <a:pt x="4943602" y="7366000"/>
                  </a:lnTo>
                  <a:lnTo>
                    <a:pt x="4989322" y="7340600"/>
                  </a:lnTo>
                  <a:lnTo>
                    <a:pt x="4987518" y="7340600"/>
                  </a:lnTo>
                  <a:lnTo>
                    <a:pt x="5031079" y="7315200"/>
                  </a:lnTo>
                  <a:lnTo>
                    <a:pt x="5029352" y="7315200"/>
                  </a:lnTo>
                  <a:lnTo>
                    <a:pt x="5070500" y="7277100"/>
                  </a:lnTo>
                  <a:lnTo>
                    <a:pt x="5068887" y="7277100"/>
                  </a:lnTo>
                  <a:lnTo>
                    <a:pt x="5107495" y="7251700"/>
                  </a:lnTo>
                  <a:lnTo>
                    <a:pt x="5178920" y="7251700"/>
                  </a:lnTo>
                  <a:lnTo>
                    <a:pt x="5142979" y="7289800"/>
                  </a:lnTo>
                  <a:lnTo>
                    <a:pt x="5141480" y="7289800"/>
                  </a:lnTo>
                  <a:lnTo>
                    <a:pt x="5102872" y="7327900"/>
                  </a:lnTo>
                  <a:lnTo>
                    <a:pt x="5101259" y="7327900"/>
                  </a:lnTo>
                  <a:lnTo>
                    <a:pt x="5060111" y="7353300"/>
                  </a:lnTo>
                  <a:lnTo>
                    <a:pt x="5058384" y="7353300"/>
                  </a:lnTo>
                  <a:lnTo>
                    <a:pt x="5036604" y="7366000"/>
                  </a:lnTo>
                  <a:close/>
                </a:path>
                <a:path w="5370830" h="7480300">
                  <a:moveTo>
                    <a:pt x="449046" y="7366000"/>
                  </a:moveTo>
                  <a:lnTo>
                    <a:pt x="427037" y="7366000"/>
                  </a:lnTo>
                  <a:lnTo>
                    <a:pt x="425107" y="7353300"/>
                  </a:lnTo>
                  <a:lnTo>
                    <a:pt x="449046" y="7366000"/>
                  </a:lnTo>
                  <a:close/>
                </a:path>
                <a:path w="5370830" h="7480300">
                  <a:moveTo>
                    <a:pt x="5014823" y="7378700"/>
                  </a:moveTo>
                  <a:lnTo>
                    <a:pt x="4897653" y="7378700"/>
                  </a:lnTo>
                  <a:lnTo>
                    <a:pt x="4945532" y="7353300"/>
                  </a:lnTo>
                  <a:lnTo>
                    <a:pt x="4943602" y="7366000"/>
                  </a:lnTo>
                  <a:lnTo>
                    <a:pt x="5036604" y="7366000"/>
                  </a:lnTo>
                  <a:lnTo>
                    <a:pt x="5014823" y="7378700"/>
                  </a:lnTo>
                  <a:close/>
                </a:path>
                <a:path w="5370830" h="7480300">
                  <a:moveTo>
                    <a:pt x="538683" y="7404100"/>
                  </a:moveTo>
                  <a:lnTo>
                    <a:pt x="403339" y="7404100"/>
                  </a:lnTo>
                  <a:lnTo>
                    <a:pt x="357619" y="7378700"/>
                  </a:lnTo>
                  <a:lnTo>
                    <a:pt x="471119" y="7378700"/>
                  </a:lnTo>
                  <a:lnTo>
                    <a:pt x="538683" y="7404100"/>
                  </a:lnTo>
                  <a:close/>
                </a:path>
                <a:path w="5370830" h="7480300">
                  <a:moveTo>
                    <a:pt x="4967300" y="7404100"/>
                  </a:moveTo>
                  <a:lnTo>
                    <a:pt x="4831956" y="7404100"/>
                  </a:lnTo>
                  <a:lnTo>
                    <a:pt x="4899520" y="7378700"/>
                  </a:lnTo>
                  <a:lnTo>
                    <a:pt x="5013020" y="7378700"/>
                  </a:lnTo>
                  <a:lnTo>
                    <a:pt x="4967300" y="7404100"/>
                  </a:lnTo>
                  <a:close/>
                </a:path>
                <a:path w="5370830" h="7480300">
                  <a:moveTo>
                    <a:pt x="757402" y="7429500"/>
                  </a:moveTo>
                  <a:lnTo>
                    <a:pt x="453148" y="7429500"/>
                  </a:lnTo>
                  <a:lnTo>
                    <a:pt x="405269" y="7404100"/>
                  </a:lnTo>
                  <a:lnTo>
                    <a:pt x="572922" y="7404100"/>
                  </a:lnTo>
                  <a:lnTo>
                    <a:pt x="614324" y="7416800"/>
                  </a:lnTo>
                  <a:lnTo>
                    <a:pt x="704951" y="7416800"/>
                  </a:lnTo>
                  <a:lnTo>
                    <a:pt x="757402" y="7429500"/>
                  </a:lnTo>
                  <a:close/>
                </a:path>
                <a:path w="5370830" h="7480300">
                  <a:moveTo>
                    <a:pt x="4917490" y="7429500"/>
                  </a:moveTo>
                  <a:lnTo>
                    <a:pt x="4613236" y="7429500"/>
                  </a:lnTo>
                  <a:lnTo>
                    <a:pt x="4665687" y="7416800"/>
                  </a:lnTo>
                  <a:lnTo>
                    <a:pt x="4756340" y="7416800"/>
                  </a:lnTo>
                  <a:lnTo>
                    <a:pt x="4797856" y="7404100"/>
                  </a:lnTo>
                  <a:lnTo>
                    <a:pt x="4965369" y="7404100"/>
                  </a:lnTo>
                  <a:lnTo>
                    <a:pt x="4917490" y="7429500"/>
                  </a:lnTo>
                  <a:close/>
                </a:path>
                <a:path w="5370830" h="7480300">
                  <a:moveTo>
                    <a:pt x="4848059" y="7454900"/>
                  </a:moveTo>
                  <a:lnTo>
                    <a:pt x="522579" y="7454900"/>
                  </a:lnTo>
                  <a:lnTo>
                    <a:pt x="455015" y="7429500"/>
                  </a:lnTo>
                  <a:lnTo>
                    <a:pt x="4915623" y="7429500"/>
                  </a:lnTo>
                  <a:lnTo>
                    <a:pt x="4848059" y="7454900"/>
                  </a:lnTo>
                  <a:close/>
                </a:path>
                <a:path w="5370830" h="7480300">
                  <a:moveTo>
                    <a:pt x="4764430" y="7467600"/>
                  </a:moveTo>
                  <a:lnTo>
                    <a:pt x="606196" y="7467600"/>
                  </a:lnTo>
                  <a:lnTo>
                    <a:pt x="564794" y="7454900"/>
                  </a:lnTo>
                  <a:lnTo>
                    <a:pt x="4805959" y="7454900"/>
                  </a:lnTo>
                  <a:lnTo>
                    <a:pt x="4764430" y="7467600"/>
                  </a:lnTo>
                  <a:close/>
                </a:path>
                <a:path w="5370830" h="7480300">
                  <a:moveTo>
                    <a:pt x="4669091" y="7480300"/>
                  </a:moveTo>
                  <a:lnTo>
                    <a:pt x="701547" y="7480300"/>
                  </a:lnTo>
                  <a:lnTo>
                    <a:pt x="653033" y="7467600"/>
                  </a:lnTo>
                  <a:lnTo>
                    <a:pt x="4717605" y="7467600"/>
                  </a:lnTo>
                  <a:lnTo>
                    <a:pt x="4669091" y="7480300"/>
                  </a:lnTo>
                  <a:close/>
                </a:path>
              </a:pathLst>
            </a:custGeom>
            <a:solidFill>
              <a:srgbClr val="FF2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83792" y="4126992"/>
              <a:ext cx="4650105" cy="1089660"/>
            </a:xfrm>
            <a:custGeom>
              <a:avLst/>
              <a:gdLst/>
              <a:ahLst/>
              <a:cxnLst/>
              <a:rect l="l" t="t" r="r" b="b"/>
              <a:pathLst>
                <a:path w="4650105" h="1089660">
                  <a:moveTo>
                    <a:pt x="4649724" y="1089659"/>
                  </a:moveTo>
                  <a:lnTo>
                    <a:pt x="0" y="1089659"/>
                  </a:lnTo>
                  <a:lnTo>
                    <a:pt x="0" y="0"/>
                  </a:lnTo>
                  <a:lnTo>
                    <a:pt x="4649724" y="0"/>
                  </a:lnTo>
                  <a:lnTo>
                    <a:pt x="4649724" y="1089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383791" y="4126991"/>
            <a:ext cx="4650105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85"/>
              </a:lnSpc>
            </a:pPr>
            <a:r>
              <a:rPr dirty="0" sz="3050" spc="-70" b="1">
                <a:latin typeface="Arial"/>
                <a:cs typeface="Arial"/>
              </a:rPr>
              <a:t>1-</a:t>
            </a:r>
            <a:r>
              <a:rPr dirty="0" sz="3050" b="1">
                <a:latin typeface="Arial"/>
                <a:cs typeface="Arial"/>
              </a:rPr>
              <a:t>2</a:t>
            </a:r>
            <a:r>
              <a:rPr dirty="0" sz="3050" spc="-120" b="1">
                <a:latin typeface="Arial"/>
                <a:cs typeface="Arial"/>
              </a:rPr>
              <a:t> </a:t>
            </a:r>
            <a:r>
              <a:rPr dirty="0" sz="3050" spc="-45" b="1">
                <a:latin typeface="Arial"/>
                <a:cs typeface="Arial"/>
              </a:rPr>
              <a:t>апта:</a:t>
            </a:r>
            <a:r>
              <a:rPr dirty="0" sz="3050" spc="-120" b="1">
                <a:latin typeface="Arial"/>
                <a:cs typeface="Arial"/>
              </a:rPr>
              <a:t> </a:t>
            </a:r>
            <a:r>
              <a:rPr dirty="0" sz="3050" spc="-55" b="1">
                <a:latin typeface="Arial"/>
                <a:cs typeface="Arial"/>
              </a:rPr>
              <a:t>Генеративті</a:t>
            </a:r>
            <a:r>
              <a:rPr dirty="0" sz="3050" spc="-114" b="1">
                <a:latin typeface="Arial"/>
                <a:cs typeface="Arial"/>
              </a:rPr>
              <a:t> </a:t>
            </a:r>
            <a:r>
              <a:rPr dirty="0" sz="3050" spc="-25" b="1">
                <a:latin typeface="Arial"/>
                <a:cs typeface="Arial"/>
              </a:rPr>
              <a:t>AI-</a:t>
            </a:r>
            <a:endParaRPr sz="3050">
              <a:latin typeface="Arial"/>
              <a:cs typeface="Arial"/>
            </a:endParaRPr>
          </a:p>
          <a:p>
            <a:pPr>
              <a:lnSpc>
                <a:spcPts val="3575"/>
              </a:lnSpc>
            </a:pPr>
            <a:r>
              <a:rPr dirty="0" sz="3050" b="1">
                <a:latin typeface="Arial"/>
                <a:cs typeface="Arial"/>
              </a:rPr>
              <a:t>ға</a:t>
            </a:r>
            <a:r>
              <a:rPr dirty="0" sz="3050" spc="-190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кіріспе</a:t>
            </a:r>
            <a:endParaRPr sz="305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949195" y="5782055"/>
            <a:ext cx="4079875" cy="1842770"/>
          </a:xfrm>
          <a:custGeom>
            <a:avLst/>
            <a:gdLst/>
            <a:ahLst/>
            <a:cxnLst/>
            <a:rect l="l" t="t" r="r" b="b"/>
            <a:pathLst>
              <a:path w="4079875" h="1842770">
                <a:moveTo>
                  <a:pt x="4079748" y="1842516"/>
                </a:moveTo>
                <a:lnTo>
                  <a:pt x="0" y="1842516"/>
                </a:lnTo>
                <a:lnTo>
                  <a:pt x="0" y="0"/>
                </a:lnTo>
                <a:lnTo>
                  <a:pt x="4079748" y="0"/>
                </a:lnTo>
                <a:lnTo>
                  <a:pt x="4079748" y="1842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370799" y="5710554"/>
            <a:ext cx="3319779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</a:tabLst>
            </a:pPr>
            <a:r>
              <a:rPr dirty="0" baseline="1821" sz="4575" spc="-37">
                <a:latin typeface="Microsoft Sans Serif"/>
                <a:cs typeface="Microsoft Sans Serif"/>
              </a:rPr>
              <a:t>1.</a:t>
            </a:r>
            <a:r>
              <a:rPr dirty="0" baseline="1821" sz="4575">
                <a:latin typeface="Microsoft Sans Serif"/>
                <a:cs typeface="Microsoft Sans Serif"/>
              </a:rPr>
              <a:t>	</a:t>
            </a:r>
            <a:r>
              <a:rPr dirty="0" sz="3050" spc="-10">
                <a:latin typeface="Trebuchet MS"/>
                <a:cs typeface="Trebuchet MS"/>
              </a:rPr>
              <a:t>Генеративті</a:t>
            </a:r>
            <a:r>
              <a:rPr dirty="0" sz="3050" spc="-14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АИ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36114" y="6122670"/>
            <a:ext cx="3764915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>
                <a:latin typeface="Trebuchet MS"/>
                <a:cs typeface="Trebuchet MS"/>
              </a:rPr>
              <a:t>теориясы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не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оны</a:t>
            </a:r>
            <a:r>
              <a:rPr dirty="0" sz="3050" spc="-20">
                <a:latin typeface="Microsoft Sans Serif"/>
                <a:cs typeface="Microsoft Sans Serif"/>
              </a:rPr>
              <a:t>ң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36114" y="6534784"/>
            <a:ext cx="2312035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>
                <a:latin typeface="Trebuchet MS"/>
                <a:cs typeface="Trebuchet MS"/>
              </a:rPr>
              <a:t>білім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беруде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36114" y="6946900"/>
            <a:ext cx="2331085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35">
                <a:latin typeface="Microsoft Sans Serif"/>
                <a:cs typeface="Microsoft Sans Serif"/>
              </a:rPr>
              <a:t>қ</a:t>
            </a:r>
            <a:r>
              <a:rPr dirty="0" sz="3050" spc="-35">
                <a:latin typeface="Trebuchet MS"/>
                <a:cs typeface="Trebuchet MS"/>
              </a:rPr>
              <a:t>олданылуы.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370799" y="7710106"/>
            <a:ext cx="345440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25">
                <a:latin typeface="Microsoft Sans Serif"/>
                <a:cs typeface="Microsoft Sans Serif"/>
              </a:rPr>
              <a:t>2.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37004" y="7761731"/>
            <a:ext cx="3881754" cy="20802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90"/>
              </a:lnSpc>
            </a:pPr>
            <a:r>
              <a:rPr dirty="0" sz="3050" spc="-60">
                <a:latin typeface="Microsoft Sans Serif"/>
                <a:cs typeface="Microsoft Sans Serif"/>
              </a:rPr>
              <a:t>Ү</a:t>
            </a:r>
            <a:r>
              <a:rPr dirty="0" sz="3050" spc="-60">
                <a:latin typeface="Trebuchet MS"/>
                <a:cs typeface="Trebuchet MS"/>
              </a:rPr>
              <a:t>лкен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тіл</a:t>
            </a:r>
            <a:endParaRPr sz="3050">
              <a:latin typeface="Trebuchet MS"/>
              <a:cs typeface="Trebuchet MS"/>
            </a:endParaRPr>
          </a:p>
          <a:p>
            <a:pPr marR="711200">
              <a:lnSpc>
                <a:spcPts val="3240"/>
              </a:lnSpc>
              <a:spcBef>
                <a:spcPts val="250"/>
              </a:spcBef>
            </a:pP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лгілерімен</a:t>
            </a:r>
            <a:r>
              <a:rPr dirty="0" sz="3050" spc="-20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ж</a:t>
            </a:r>
            <a:r>
              <a:rPr dirty="0" sz="3050" spc="-20">
                <a:latin typeface="Microsoft Sans Serif"/>
                <a:cs typeface="Microsoft Sans Serif"/>
              </a:rPr>
              <a:t>ә</a:t>
            </a:r>
            <a:r>
              <a:rPr dirty="0" sz="3050" spc="-20">
                <a:latin typeface="Trebuchet MS"/>
                <a:cs typeface="Trebuchet MS"/>
              </a:rPr>
              <a:t>не </a:t>
            </a:r>
            <a:r>
              <a:rPr dirty="0" sz="3050" spc="-10">
                <a:latin typeface="Trebuchet MS"/>
                <a:cs typeface="Trebuchet MS"/>
              </a:rPr>
              <a:t>оларды</a:t>
            </a:r>
            <a:r>
              <a:rPr dirty="0" sz="3050" spc="-10">
                <a:latin typeface="Microsoft Sans Serif"/>
                <a:cs typeface="Microsoft Sans Serif"/>
              </a:rPr>
              <a:t>ң </a:t>
            </a:r>
            <a:r>
              <a:rPr dirty="0" sz="3050" spc="-10">
                <a:latin typeface="Trebuchet MS"/>
                <a:cs typeface="Trebuchet MS"/>
              </a:rPr>
              <a:t>архитектурасына кіріспе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184199" y="3162579"/>
            <a:ext cx="5370830" cy="7480300"/>
          </a:xfrm>
          <a:custGeom>
            <a:avLst/>
            <a:gdLst/>
            <a:ahLst/>
            <a:cxnLst/>
            <a:rect l="l" t="t" r="r" b="b"/>
            <a:pathLst>
              <a:path w="5370830" h="7480300">
                <a:moveTo>
                  <a:pt x="4763427" y="12700"/>
                </a:moveTo>
                <a:lnTo>
                  <a:pt x="607275" y="12700"/>
                </a:lnTo>
                <a:lnTo>
                  <a:pt x="652106" y="0"/>
                </a:lnTo>
                <a:lnTo>
                  <a:pt x="4717694" y="0"/>
                </a:lnTo>
                <a:lnTo>
                  <a:pt x="4763427" y="12700"/>
                </a:lnTo>
                <a:close/>
              </a:path>
              <a:path w="5370830" h="7480300">
                <a:moveTo>
                  <a:pt x="4845558" y="25400"/>
                </a:moveTo>
                <a:lnTo>
                  <a:pt x="525157" y="25400"/>
                </a:lnTo>
                <a:lnTo>
                  <a:pt x="563384" y="12700"/>
                </a:lnTo>
                <a:lnTo>
                  <a:pt x="4807331" y="12700"/>
                </a:lnTo>
                <a:lnTo>
                  <a:pt x="4845558" y="25400"/>
                </a:lnTo>
                <a:close/>
              </a:path>
              <a:path w="5370830" h="7480300">
                <a:moveTo>
                  <a:pt x="4915725" y="50800"/>
                </a:moveTo>
                <a:lnTo>
                  <a:pt x="455104" y="50800"/>
                </a:lnTo>
                <a:lnTo>
                  <a:pt x="522541" y="25400"/>
                </a:lnTo>
                <a:lnTo>
                  <a:pt x="4848161" y="25400"/>
                </a:lnTo>
                <a:lnTo>
                  <a:pt x="4915725" y="50800"/>
                </a:lnTo>
                <a:close/>
              </a:path>
              <a:path w="5370830" h="7480300">
                <a:moveTo>
                  <a:pt x="613181" y="63500"/>
                </a:moveTo>
                <a:lnTo>
                  <a:pt x="405333" y="63500"/>
                </a:lnTo>
                <a:lnTo>
                  <a:pt x="453212" y="50800"/>
                </a:lnTo>
                <a:lnTo>
                  <a:pt x="657999" y="50800"/>
                </a:lnTo>
                <a:lnTo>
                  <a:pt x="613181" y="63500"/>
                </a:lnTo>
                <a:close/>
              </a:path>
              <a:path w="5370830" h="7480300">
                <a:moveTo>
                  <a:pt x="4965395" y="63500"/>
                </a:moveTo>
                <a:lnTo>
                  <a:pt x="4757534" y="63500"/>
                </a:lnTo>
                <a:lnTo>
                  <a:pt x="4712703" y="50800"/>
                </a:lnTo>
                <a:lnTo>
                  <a:pt x="4917643" y="50800"/>
                </a:lnTo>
                <a:lnTo>
                  <a:pt x="4965395" y="63500"/>
                </a:lnTo>
                <a:close/>
              </a:path>
              <a:path w="5370830" h="7480300">
                <a:moveTo>
                  <a:pt x="425246" y="114300"/>
                </a:moveTo>
                <a:lnTo>
                  <a:pt x="312216" y="114300"/>
                </a:lnTo>
                <a:lnTo>
                  <a:pt x="355777" y="88900"/>
                </a:lnTo>
                <a:lnTo>
                  <a:pt x="357657" y="88900"/>
                </a:lnTo>
                <a:lnTo>
                  <a:pt x="403504" y="63500"/>
                </a:lnTo>
                <a:lnTo>
                  <a:pt x="574268" y="63500"/>
                </a:lnTo>
                <a:lnTo>
                  <a:pt x="536041" y="76200"/>
                </a:lnTo>
                <a:lnTo>
                  <a:pt x="538670" y="76200"/>
                </a:lnTo>
                <a:lnTo>
                  <a:pt x="471233" y="101600"/>
                </a:lnTo>
                <a:lnTo>
                  <a:pt x="473125" y="101600"/>
                </a:lnTo>
                <a:lnTo>
                  <a:pt x="425246" y="114300"/>
                </a:lnTo>
                <a:close/>
              </a:path>
              <a:path w="5370830" h="7480300">
                <a:moveTo>
                  <a:pt x="5058498" y="114300"/>
                </a:moveTo>
                <a:lnTo>
                  <a:pt x="4945443" y="114300"/>
                </a:lnTo>
                <a:lnTo>
                  <a:pt x="4897691" y="101600"/>
                </a:lnTo>
                <a:lnTo>
                  <a:pt x="4899621" y="101600"/>
                </a:lnTo>
                <a:lnTo>
                  <a:pt x="4832057" y="76200"/>
                </a:lnTo>
                <a:lnTo>
                  <a:pt x="4834661" y="76200"/>
                </a:lnTo>
                <a:lnTo>
                  <a:pt x="4796447" y="63500"/>
                </a:lnTo>
                <a:lnTo>
                  <a:pt x="4967211" y="63500"/>
                </a:lnTo>
                <a:lnTo>
                  <a:pt x="5013058" y="88900"/>
                </a:lnTo>
                <a:lnTo>
                  <a:pt x="5014937" y="88900"/>
                </a:lnTo>
                <a:lnTo>
                  <a:pt x="5058498" y="114300"/>
                </a:lnTo>
                <a:close/>
              </a:path>
              <a:path w="5370830" h="7480300">
                <a:moveTo>
                  <a:pt x="67551" y="6870700"/>
                </a:moveTo>
                <a:lnTo>
                  <a:pt x="15532" y="6870700"/>
                </a:lnTo>
                <a:lnTo>
                  <a:pt x="10363" y="6832600"/>
                </a:lnTo>
                <a:lnTo>
                  <a:pt x="6502" y="6781800"/>
                </a:lnTo>
                <a:lnTo>
                  <a:pt x="3835" y="6731000"/>
                </a:lnTo>
                <a:lnTo>
                  <a:pt x="1917" y="6667500"/>
                </a:lnTo>
                <a:lnTo>
                  <a:pt x="762" y="6604000"/>
                </a:lnTo>
                <a:lnTo>
                  <a:pt x="254" y="6540500"/>
                </a:lnTo>
                <a:lnTo>
                  <a:pt x="0" y="6477000"/>
                </a:lnTo>
                <a:lnTo>
                  <a:pt x="0" y="1003300"/>
                </a:lnTo>
                <a:lnTo>
                  <a:pt x="241" y="927100"/>
                </a:lnTo>
                <a:lnTo>
                  <a:pt x="762" y="863600"/>
                </a:lnTo>
                <a:lnTo>
                  <a:pt x="1905" y="800100"/>
                </a:lnTo>
                <a:lnTo>
                  <a:pt x="3822" y="749300"/>
                </a:lnTo>
                <a:lnTo>
                  <a:pt x="6502" y="698500"/>
                </a:lnTo>
                <a:lnTo>
                  <a:pt x="10452" y="647700"/>
                </a:lnTo>
                <a:lnTo>
                  <a:pt x="15532" y="596900"/>
                </a:lnTo>
                <a:lnTo>
                  <a:pt x="15671" y="596900"/>
                </a:lnTo>
                <a:lnTo>
                  <a:pt x="22148" y="558800"/>
                </a:lnTo>
                <a:lnTo>
                  <a:pt x="22415" y="558800"/>
                </a:lnTo>
                <a:lnTo>
                  <a:pt x="30543" y="520700"/>
                </a:lnTo>
                <a:lnTo>
                  <a:pt x="31242" y="520700"/>
                </a:lnTo>
                <a:lnTo>
                  <a:pt x="53086" y="444500"/>
                </a:lnTo>
                <a:lnTo>
                  <a:pt x="53771" y="444500"/>
                </a:lnTo>
                <a:lnTo>
                  <a:pt x="73456" y="393700"/>
                </a:lnTo>
                <a:lnTo>
                  <a:pt x="74295" y="393700"/>
                </a:lnTo>
                <a:lnTo>
                  <a:pt x="97409" y="355600"/>
                </a:lnTo>
                <a:lnTo>
                  <a:pt x="98463" y="355600"/>
                </a:lnTo>
                <a:lnTo>
                  <a:pt x="125133" y="304800"/>
                </a:lnTo>
                <a:lnTo>
                  <a:pt x="126263" y="304800"/>
                </a:lnTo>
                <a:lnTo>
                  <a:pt x="156108" y="266700"/>
                </a:lnTo>
                <a:lnTo>
                  <a:pt x="157403" y="266700"/>
                </a:lnTo>
                <a:lnTo>
                  <a:pt x="190423" y="228600"/>
                </a:lnTo>
                <a:lnTo>
                  <a:pt x="191808" y="215900"/>
                </a:lnTo>
                <a:lnTo>
                  <a:pt x="227622" y="190500"/>
                </a:lnTo>
                <a:lnTo>
                  <a:pt x="229120" y="177800"/>
                </a:lnTo>
                <a:lnTo>
                  <a:pt x="267716" y="152400"/>
                </a:lnTo>
                <a:lnTo>
                  <a:pt x="269367" y="152400"/>
                </a:lnTo>
                <a:lnTo>
                  <a:pt x="310515" y="114300"/>
                </a:lnTo>
                <a:lnTo>
                  <a:pt x="427075" y="114300"/>
                </a:lnTo>
                <a:lnTo>
                  <a:pt x="381228" y="139700"/>
                </a:lnTo>
                <a:lnTo>
                  <a:pt x="383108" y="139700"/>
                </a:lnTo>
                <a:lnTo>
                  <a:pt x="339547" y="165100"/>
                </a:lnTo>
                <a:lnTo>
                  <a:pt x="341249" y="165100"/>
                </a:lnTo>
                <a:lnTo>
                  <a:pt x="300101" y="190500"/>
                </a:lnTo>
                <a:lnTo>
                  <a:pt x="301752" y="190500"/>
                </a:lnTo>
                <a:lnTo>
                  <a:pt x="263144" y="228600"/>
                </a:lnTo>
                <a:lnTo>
                  <a:pt x="264642" y="228600"/>
                </a:lnTo>
                <a:lnTo>
                  <a:pt x="228828" y="254000"/>
                </a:lnTo>
                <a:lnTo>
                  <a:pt x="230212" y="254000"/>
                </a:lnTo>
                <a:lnTo>
                  <a:pt x="197192" y="292100"/>
                </a:lnTo>
                <a:lnTo>
                  <a:pt x="198488" y="292100"/>
                </a:lnTo>
                <a:lnTo>
                  <a:pt x="168643" y="330200"/>
                </a:lnTo>
                <a:lnTo>
                  <a:pt x="169773" y="330200"/>
                </a:lnTo>
                <a:lnTo>
                  <a:pt x="143103" y="381000"/>
                </a:lnTo>
                <a:lnTo>
                  <a:pt x="144157" y="381000"/>
                </a:lnTo>
                <a:lnTo>
                  <a:pt x="121043" y="419100"/>
                </a:lnTo>
                <a:lnTo>
                  <a:pt x="121881" y="419100"/>
                </a:lnTo>
                <a:lnTo>
                  <a:pt x="102196" y="469900"/>
                </a:lnTo>
                <a:lnTo>
                  <a:pt x="102882" y="469900"/>
                </a:lnTo>
                <a:lnTo>
                  <a:pt x="81038" y="533400"/>
                </a:lnTo>
                <a:lnTo>
                  <a:pt x="81749" y="533400"/>
                </a:lnTo>
                <a:lnTo>
                  <a:pt x="73621" y="571500"/>
                </a:lnTo>
                <a:lnTo>
                  <a:pt x="73875" y="571500"/>
                </a:lnTo>
                <a:lnTo>
                  <a:pt x="67398" y="609600"/>
                </a:lnTo>
                <a:lnTo>
                  <a:pt x="67551" y="609600"/>
                </a:lnTo>
                <a:lnTo>
                  <a:pt x="62547" y="647700"/>
                </a:lnTo>
                <a:lnTo>
                  <a:pt x="58788" y="698500"/>
                </a:lnTo>
                <a:lnTo>
                  <a:pt x="56146" y="749300"/>
                </a:lnTo>
                <a:lnTo>
                  <a:pt x="54241" y="812800"/>
                </a:lnTo>
                <a:lnTo>
                  <a:pt x="53111" y="863600"/>
                </a:lnTo>
                <a:lnTo>
                  <a:pt x="52603" y="927100"/>
                </a:lnTo>
                <a:lnTo>
                  <a:pt x="52349" y="1003300"/>
                </a:lnTo>
                <a:lnTo>
                  <a:pt x="52349" y="6477000"/>
                </a:lnTo>
                <a:lnTo>
                  <a:pt x="52603" y="6540500"/>
                </a:lnTo>
                <a:lnTo>
                  <a:pt x="53098" y="6604000"/>
                </a:lnTo>
                <a:lnTo>
                  <a:pt x="54241" y="6667500"/>
                </a:lnTo>
                <a:lnTo>
                  <a:pt x="56121" y="6718300"/>
                </a:lnTo>
                <a:lnTo>
                  <a:pt x="58788" y="6781800"/>
                </a:lnTo>
                <a:lnTo>
                  <a:pt x="59670" y="6781800"/>
                </a:lnTo>
                <a:lnTo>
                  <a:pt x="62471" y="6819900"/>
                </a:lnTo>
                <a:lnTo>
                  <a:pt x="67551" y="6870700"/>
                </a:lnTo>
                <a:close/>
              </a:path>
              <a:path w="5370830" h="7480300">
                <a:moveTo>
                  <a:pt x="5364213" y="6781800"/>
                </a:moveTo>
                <a:lnTo>
                  <a:pt x="5311927" y="6781800"/>
                </a:lnTo>
                <a:lnTo>
                  <a:pt x="5314569" y="6718300"/>
                </a:lnTo>
                <a:lnTo>
                  <a:pt x="5316461" y="6667500"/>
                </a:lnTo>
                <a:lnTo>
                  <a:pt x="5317604" y="6604000"/>
                </a:lnTo>
                <a:lnTo>
                  <a:pt x="5318112" y="6540500"/>
                </a:lnTo>
                <a:lnTo>
                  <a:pt x="5318366" y="6477000"/>
                </a:lnTo>
                <a:lnTo>
                  <a:pt x="5318366" y="1003300"/>
                </a:lnTo>
                <a:lnTo>
                  <a:pt x="5318112" y="927100"/>
                </a:lnTo>
                <a:lnTo>
                  <a:pt x="5317604" y="863600"/>
                </a:lnTo>
                <a:lnTo>
                  <a:pt x="5316474" y="812800"/>
                </a:lnTo>
                <a:lnTo>
                  <a:pt x="5314594" y="749300"/>
                </a:lnTo>
                <a:lnTo>
                  <a:pt x="5311965" y="698500"/>
                </a:lnTo>
                <a:lnTo>
                  <a:pt x="5308244" y="647700"/>
                </a:lnTo>
                <a:lnTo>
                  <a:pt x="5303164" y="609600"/>
                </a:lnTo>
                <a:lnTo>
                  <a:pt x="5303316" y="609600"/>
                </a:lnTo>
                <a:lnTo>
                  <a:pt x="5296839" y="571500"/>
                </a:lnTo>
                <a:lnTo>
                  <a:pt x="5297093" y="571500"/>
                </a:lnTo>
                <a:lnTo>
                  <a:pt x="5288965" y="533400"/>
                </a:lnTo>
                <a:lnTo>
                  <a:pt x="5289664" y="533400"/>
                </a:lnTo>
                <a:lnTo>
                  <a:pt x="5267820" y="469900"/>
                </a:lnTo>
                <a:lnTo>
                  <a:pt x="5268518" y="469900"/>
                </a:lnTo>
                <a:lnTo>
                  <a:pt x="5248833" y="419100"/>
                </a:lnTo>
                <a:lnTo>
                  <a:pt x="5249672" y="419100"/>
                </a:lnTo>
                <a:lnTo>
                  <a:pt x="5226558" y="381000"/>
                </a:lnTo>
                <a:lnTo>
                  <a:pt x="5227599" y="381000"/>
                </a:lnTo>
                <a:lnTo>
                  <a:pt x="5200942" y="330200"/>
                </a:lnTo>
                <a:lnTo>
                  <a:pt x="5202072" y="330200"/>
                </a:lnTo>
                <a:lnTo>
                  <a:pt x="5172227" y="292100"/>
                </a:lnTo>
                <a:lnTo>
                  <a:pt x="5173522" y="292100"/>
                </a:lnTo>
                <a:lnTo>
                  <a:pt x="5140502" y="254000"/>
                </a:lnTo>
                <a:lnTo>
                  <a:pt x="5141887" y="254000"/>
                </a:lnTo>
                <a:lnTo>
                  <a:pt x="5106073" y="228600"/>
                </a:lnTo>
                <a:lnTo>
                  <a:pt x="5107571" y="228600"/>
                </a:lnTo>
                <a:lnTo>
                  <a:pt x="5068963" y="190500"/>
                </a:lnTo>
                <a:lnTo>
                  <a:pt x="5070602" y="190500"/>
                </a:lnTo>
                <a:lnTo>
                  <a:pt x="5029466" y="165100"/>
                </a:lnTo>
                <a:lnTo>
                  <a:pt x="5031155" y="165100"/>
                </a:lnTo>
                <a:lnTo>
                  <a:pt x="4987607" y="139700"/>
                </a:lnTo>
                <a:lnTo>
                  <a:pt x="4989487" y="139700"/>
                </a:lnTo>
                <a:lnTo>
                  <a:pt x="4943640" y="114300"/>
                </a:lnTo>
                <a:lnTo>
                  <a:pt x="5060200" y="114300"/>
                </a:lnTo>
                <a:lnTo>
                  <a:pt x="5101348" y="152400"/>
                </a:lnTo>
                <a:lnTo>
                  <a:pt x="5102987" y="152400"/>
                </a:lnTo>
                <a:lnTo>
                  <a:pt x="5141595" y="177800"/>
                </a:lnTo>
                <a:lnTo>
                  <a:pt x="5143093" y="190500"/>
                </a:lnTo>
                <a:lnTo>
                  <a:pt x="5178907" y="215900"/>
                </a:lnTo>
                <a:lnTo>
                  <a:pt x="5180291" y="228600"/>
                </a:lnTo>
                <a:lnTo>
                  <a:pt x="5213311" y="266700"/>
                </a:lnTo>
                <a:lnTo>
                  <a:pt x="5214607" y="266700"/>
                </a:lnTo>
                <a:lnTo>
                  <a:pt x="5244452" y="304800"/>
                </a:lnTo>
                <a:lnTo>
                  <a:pt x="5245582" y="304800"/>
                </a:lnTo>
                <a:lnTo>
                  <a:pt x="5272252" y="355600"/>
                </a:lnTo>
                <a:lnTo>
                  <a:pt x="5273306" y="355600"/>
                </a:lnTo>
                <a:lnTo>
                  <a:pt x="5296420" y="393700"/>
                </a:lnTo>
                <a:lnTo>
                  <a:pt x="5297258" y="393700"/>
                </a:lnTo>
                <a:lnTo>
                  <a:pt x="5316931" y="444500"/>
                </a:lnTo>
                <a:lnTo>
                  <a:pt x="5317629" y="444500"/>
                </a:lnTo>
                <a:lnTo>
                  <a:pt x="5339473" y="520700"/>
                </a:lnTo>
                <a:lnTo>
                  <a:pt x="5340172" y="520700"/>
                </a:lnTo>
                <a:lnTo>
                  <a:pt x="5348300" y="558800"/>
                </a:lnTo>
                <a:lnTo>
                  <a:pt x="5348554" y="558800"/>
                </a:lnTo>
                <a:lnTo>
                  <a:pt x="5355031" y="596900"/>
                </a:lnTo>
                <a:lnTo>
                  <a:pt x="5355183" y="596900"/>
                </a:lnTo>
                <a:lnTo>
                  <a:pt x="5360352" y="647700"/>
                </a:lnTo>
                <a:lnTo>
                  <a:pt x="5364213" y="698500"/>
                </a:lnTo>
                <a:lnTo>
                  <a:pt x="5366880" y="749300"/>
                </a:lnTo>
                <a:lnTo>
                  <a:pt x="5368798" y="800100"/>
                </a:lnTo>
                <a:lnTo>
                  <a:pt x="5369953" y="863600"/>
                </a:lnTo>
                <a:lnTo>
                  <a:pt x="5370461" y="927100"/>
                </a:lnTo>
                <a:lnTo>
                  <a:pt x="5370715" y="1003300"/>
                </a:lnTo>
                <a:lnTo>
                  <a:pt x="5370715" y="6477000"/>
                </a:lnTo>
                <a:lnTo>
                  <a:pt x="5370461" y="6540500"/>
                </a:lnTo>
                <a:lnTo>
                  <a:pt x="5369953" y="6604000"/>
                </a:lnTo>
                <a:lnTo>
                  <a:pt x="5368810" y="6667500"/>
                </a:lnTo>
                <a:lnTo>
                  <a:pt x="5366893" y="6731000"/>
                </a:lnTo>
                <a:lnTo>
                  <a:pt x="5364213" y="6781800"/>
                </a:lnTo>
                <a:close/>
              </a:path>
              <a:path w="5370830" h="7480300">
                <a:moveTo>
                  <a:pt x="59670" y="6781800"/>
                </a:moveTo>
                <a:lnTo>
                  <a:pt x="58788" y="6781800"/>
                </a:lnTo>
                <a:lnTo>
                  <a:pt x="58737" y="6769100"/>
                </a:lnTo>
                <a:lnTo>
                  <a:pt x="59670" y="6781800"/>
                </a:lnTo>
                <a:close/>
              </a:path>
              <a:path w="5370830" h="7480300">
                <a:moveTo>
                  <a:pt x="5355183" y="6870700"/>
                </a:moveTo>
                <a:lnTo>
                  <a:pt x="5303164" y="6870700"/>
                </a:lnTo>
                <a:lnTo>
                  <a:pt x="5308155" y="6819900"/>
                </a:lnTo>
                <a:lnTo>
                  <a:pt x="5311965" y="6769100"/>
                </a:lnTo>
                <a:lnTo>
                  <a:pt x="5311927" y="6781800"/>
                </a:lnTo>
                <a:lnTo>
                  <a:pt x="5364213" y="6781800"/>
                </a:lnTo>
                <a:lnTo>
                  <a:pt x="5360263" y="6832600"/>
                </a:lnTo>
                <a:lnTo>
                  <a:pt x="5355183" y="6870700"/>
                </a:lnTo>
                <a:close/>
              </a:path>
              <a:path w="5370830" h="7480300">
                <a:moveTo>
                  <a:pt x="230200" y="7213600"/>
                </a:moveTo>
                <a:lnTo>
                  <a:pt x="156108" y="7213600"/>
                </a:lnTo>
                <a:lnTo>
                  <a:pt x="126263" y="7175500"/>
                </a:lnTo>
                <a:lnTo>
                  <a:pt x="125133" y="7162800"/>
                </a:lnTo>
                <a:lnTo>
                  <a:pt x="98463" y="7124700"/>
                </a:lnTo>
                <a:lnTo>
                  <a:pt x="97409" y="7124700"/>
                </a:lnTo>
                <a:lnTo>
                  <a:pt x="74295" y="7073900"/>
                </a:lnTo>
                <a:lnTo>
                  <a:pt x="73456" y="7073900"/>
                </a:lnTo>
                <a:lnTo>
                  <a:pt x="53771" y="7023100"/>
                </a:lnTo>
                <a:lnTo>
                  <a:pt x="53073" y="7023100"/>
                </a:lnTo>
                <a:lnTo>
                  <a:pt x="31229" y="6959600"/>
                </a:lnTo>
                <a:lnTo>
                  <a:pt x="30543" y="6959600"/>
                </a:lnTo>
                <a:lnTo>
                  <a:pt x="22415" y="6921500"/>
                </a:lnTo>
                <a:lnTo>
                  <a:pt x="22148" y="6921500"/>
                </a:lnTo>
                <a:lnTo>
                  <a:pt x="15671" y="6870700"/>
                </a:lnTo>
                <a:lnTo>
                  <a:pt x="67398" y="6870700"/>
                </a:lnTo>
                <a:lnTo>
                  <a:pt x="73875" y="6908800"/>
                </a:lnTo>
                <a:lnTo>
                  <a:pt x="73621" y="6908800"/>
                </a:lnTo>
                <a:lnTo>
                  <a:pt x="81749" y="6946900"/>
                </a:lnTo>
                <a:lnTo>
                  <a:pt x="81051" y="6946900"/>
                </a:lnTo>
                <a:lnTo>
                  <a:pt x="102895" y="7010400"/>
                </a:lnTo>
                <a:lnTo>
                  <a:pt x="102196" y="7010400"/>
                </a:lnTo>
                <a:lnTo>
                  <a:pt x="121881" y="7061200"/>
                </a:lnTo>
                <a:lnTo>
                  <a:pt x="126822" y="7061200"/>
                </a:lnTo>
                <a:lnTo>
                  <a:pt x="144157" y="7099300"/>
                </a:lnTo>
                <a:lnTo>
                  <a:pt x="143103" y="7099300"/>
                </a:lnTo>
                <a:lnTo>
                  <a:pt x="169773" y="7137400"/>
                </a:lnTo>
                <a:lnTo>
                  <a:pt x="168643" y="7137400"/>
                </a:lnTo>
                <a:lnTo>
                  <a:pt x="198488" y="7175500"/>
                </a:lnTo>
                <a:lnTo>
                  <a:pt x="197180" y="7175500"/>
                </a:lnTo>
                <a:lnTo>
                  <a:pt x="230200" y="7213600"/>
                </a:lnTo>
                <a:close/>
              </a:path>
              <a:path w="5370830" h="7480300">
                <a:moveTo>
                  <a:pt x="5302167" y="7061200"/>
                </a:moveTo>
                <a:lnTo>
                  <a:pt x="5248833" y="7061200"/>
                </a:lnTo>
                <a:lnTo>
                  <a:pt x="5268518" y="7010400"/>
                </a:lnTo>
                <a:lnTo>
                  <a:pt x="5267820" y="7010400"/>
                </a:lnTo>
                <a:lnTo>
                  <a:pt x="5289664" y="6946900"/>
                </a:lnTo>
                <a:lnTo>
                  <a:pt x="5288965" y="6946900"/>
                </a:lnTo>
                <a:lnTo>
                  <a:pt x="5297093" y="6908800"/>
                </a:lnTo>
                <a:lnTo>
                  <a:pt x="5296839" y="6908800"/>
                </a:lnTo>
                <a:lnTo>
                  <a:pt x="5303316" y="6870700"/>
                </a:lnTo>
                <a:lnTo>
                  <a:pt x="5355031" y="6870700"/>
                </a:lnTo>
                <a:lnTo>
                  <a:pt x="5348554" y="6921500"/>
                </a:lnTo>
                <a:lnTo>
                  <a:pt x="5348300" y="6921500"/>
                </a:lnTo>
                <a:lnTo>
                  <a:pt x="5340172" y="6959600"/>
                </a:lnTo>
                <a:lnTo>
                  <a:pt x="5339473" y="6959600"/>
                </a:lnTo>
                <a:lnTo>
                  <a:pt x="5317629" y="7023100"/>
                </a:lnTo>
                <a:lnTo>
                  <a:pt x="5316931" y="7023100"/>
                </a:lnTo>
                <a:lnTo>
                  <a:pt x="5302167" y="7061200"/>
                </a:lnTo>
                <a:close/>
              </a:path>
              <a:path w="5370830" h="7480300">
                <a:moveTo>
                  <a:pt x="126822" y="7061200"/>
                </a:moveTo>
                <a:lnTo>
                  <a:pt x="121881" y="7061200"/>
                </a:lnTo>
                <a:lnTo>
                  <a:pt x="121043" y="7048500"/>
                </a:lnTo>
                <a:lnTo>
                  <a:pt x="126822" y="7061200"/>
                </a:lnTo>
                <a:close/>
              </a:path>
              <a:path w="5370830" h="7480300">
                <a:moveTo>
                  <a:pt x="5214607" y="7213600"/>
                </a:moveTo>
                <a:lnTo>
                  <a:pt x="5140502" y="7213600"/>
                </a:lnTo>
                <a:lnTo>
                  <a:pt x="5173522" y="7175500"/>
                </a:lnTo>
                <a:lnTo>
                  <a:pt x="5172227" y="7175500"/>
                </a:lnTo>
                <a:lnTo>
                  <a:pt x="5202072" y="7137400"/>
                </a:lnTo>
                <a:lnTo>
                  <a:pt x="5200942" y="7137400"/>
                </a:lnTo>
                <a:lnTo>
                  <a:pt x="5227599" y="7099300"/>
                </a:lnTo>
                <a:lnTo>
                  <a:pt x="5226558" y="7099300"/>
                </a:lnTo>
                <a:lnTo>
                  <a:pt x="5249672" y="7048500"/>
                </a:lnTo>
                <a:lnTo>
                  <a:pt x="5248833" y="7061200"/>
                </a:lnTo>
                <a:lnTo>
                  <a:pt x="5302167" y="7061200"/>
                </a:lnTo>
                <a:lnTo>
                  <a:pt x="5297246" y="7073900"/>
                </a:lnTo>
                <a:lnTo>
                  <a:pt x="5296408" y="7073900"/>
                </a:lnTo>
                <a:lnTo>
                  <a:pt x="5273294" y="7124700"/>
                </a:lnTo>
                <a:lnTo>
                  <a:pt x="5272252" y="7124700"/>
                </a:lnTo>
                <a:lnTo>
                  <a:pt x="5245582" y="7162800"/>
                </a:lnTo>
                <a:lnTo>
                  <a:pt x="5244452" y="7175500"/>
                </a:lnTo>
                <a:lnTo>
                  <a:pt x="5214607" y="7213600"/>
                </a:lnTo>
                <a:close/>
              </a:path>
              <a:path w="5370830" h="7480300">
                <a:moveTo>
                  <a:pt x="264655" y="7251700"/>
                </a:moveTo>
                <a:lnTo>
                  <a:pt x="190423" y="7251700"/>
                </a:lnTo>
                <a:lnTo>
                  <a:pt x="157403" y="7213600"/>
                </a:lnTo>
                <a:lnTo>
                  <a:pt x="228841" y="7213600"/>
                </a:lnTo>
                <a:lnTo>
                  <a:pt x="264655" y="7251700"/>
                </a:lnTo>
                <a:close/>
              </a:path>
              <a:path w="5370830" h="7480300">
                <a:moveTo>
                  <a:pt x="5180291" y="7251700"/>
                </a:moveTo>
                <a:lnTo>
                  <a:pt x="5106060" y="7251700"/>
                </a:lnTo>
                <a:lnTo>
                  <a:pt x="5141874" y="7213600"/>
                </a:lnTo>
                <a:lnTo>
                  <a:pt x="5213311" y="7213600"/>
                </a:lnTo>
                <a:lnTo>
                  <a:pt x="5180291" y="7251700"/>
                </a:lnTo>
                <a:close/>
              </a:path>
              <a:path w="5370830" h="7480300">
                <a:moveTo>
                  <a:pt x="473087" y="7378700"/>
                </a:moveTo>
                <a:lnTo>
                  <a:pt x="355790" y="7378700"/>
                </a:lnTo>
                <a:lnTo>
                  <a:pt x="312229" y="7353300"/>
                </a:lnTo>
                <a:lnTo>
                  <a:pt x="310502" y="7353300"/>
                </a:lnTo>
                <a:lnTo>
                  <a:pt x="269354" y="7327900"/>
                </a:lnTo>
                <a:lnTo>
                  <a:pt x="267741" y="7327900"/>
                </a:lnTo>
                <a:lnTo>
                  <a:pt x="229133" y="7289800"/>
                </a:lnTo>
                <a:lnTo>
                  <a:pt x="227609" y="7289800"/>
                </a:lnTo>
                <a:lnTo>
                  <a:pt x="191795" y="7251700"/>
                </a:lnTo>
                <a:lnTo>
                  <a:pt x="263118" y="7251700"/>
                </a:lnTo>
                <a:lnTo>
                  <a:pt x="301726" y="7277100"/>
                </a:lnTo>
                <a:lnTo>
                  <a:pt x="300113" y="7277100"/>
                </a:lnTo>
                <a:lnTo>
                  <a:pt x="341261" y="7315200"/>
                </a:lnTo>
                <a:lnTo>
                  <a:pt x="339534" y="7315200"/>
                </a:lnTo>
                <a:lnTo>
                  <a:pt x="383095" y="7340600"/>
                </a:lnTo>
                <a:lnTo>
                  <a:pt x="381266" y="7340600"/>
                </a:lnTo>
                <a:lnTo>
                  <a:pt x="427113" y="7366000"/>
                </a:lnTo>
                <a:lnTo>
                  <a:pt x="449148" y="7366000"/>
                </a:lnTo>
                <a:lnTo>
                  <a:pt x="473087" y="7378700"/>
                </a:lnTo>
                <a:close/>
              </a:path>
              <a:path w="5370830" h="7480300">
                <a:moveTo>
                  <a:pt x="5036699" y="7366000"/>
                </a:moveTo>
                <a:lnTo>
                  <a:pt x="4943602" y="7366000"/>
                </a:lnTo>
                <a:lnTo>
                  <a:pt x="4989449" y="7340600"/>
                </a:lnTo>
                <a:lnTo>
                  <a:pt x="4987620" y="7340600"/>
                </a:lnTo>
                <a:lnTo>
                  <a:pt x="5031181" y="7315200"/>
                </a:lnTo>
                <a:lnTo>
                  <a:pt x="5029441" y="7315200"/>
                </a:lnTo>
                <a:lnTo>
                  <a:pt x="5070589" y="7277100"/>
                </a:lnTo>
                <a:lnTo>
                  <a:pt x="5068976" y="7277100"/>
                </a:lnTo>
                <a:lnTo>
                  <a:pt x="5107584" y="7251700"/>
                </a:lnTo>
                <a:lnTo>
                  <a:pt x="5178920" y="7251700"/>
                </a:lnTo>
                <a:lnTo>
                  <a:pt x="5143106" y="7289800"/>
                </a:lnTo>
                <a:lnTo>
                  <a:pt x="5141582" y="7289800"/>
                </a:lnTo>
                <a:lnTo>
                  <a:pt x="5102974" y="7327900"/>
                </a:lnTo>
                <a:lnTo>
                  <a:pt x="5101361" y="7327900"/>
                </a:lnTo>
                <a:lnTo>
                  <a:pt x="5060213" y="7353300"/>
                </a:lnTo>
                <a:lnTo>
                  <a:pt x="5058473" y="7353300"/>
                </a:lnTo>
                <a:lnTo>
                  <a:pt x="5036699" y="7366000"/>
                </a:lnTo>
                <a:close/>
              </a:path>
              <a:path w="5370830" h="7480300">
                <a:moveTo>
                  <a:pt x="449148" y="7366000"/>
                </a:moveTo>
                <a:lnTo>
                  <a:pt x="427113" y="7366000"/>
                </a:lnTo>
                <a:lnTo>
                  <a:pt x="425208" y="7353300"/>
                </a:lnTo>
                <a:lnTo>
                  <a:pt x="449148" y="7366000"/>
                </a:lnTo>
                <a:close/>
              </a:path>
              <a:path w="5370830" h="7480300">
                <a:moveTo>
                  <a:pt x="5014925" y="7378700"/>
                </a:moveTo>
                <a:lnTo>
                  <a:pt x="4897729" y="7378700"/>
                </a:lnTo>
                <a:lnTo>
                  <a:pt x="4945481" y="7353300"/>
                </a:lnTo>
                <a:lnTo>
                  <a:pt x="4943602" y="7366000"/>
                </a:lnTo>
                <a:lnTo>
                  <a:pt x="5036699" y="7366000"/>
                </a:lnTo>
                <a:lnTo>
                  <a:pt x="5014925" y="7378700"/>
                </a:lnTo>
                <a:close/>
              </a:path>
              <a:path w="5370830" h="7480300">
                <a:moveTo>
                  <a:pt x="538670" y="7404100"/>
                </a:moveTo>
                <a:lnTo>
                  <a:pt x="403466" y="7404100"/>
                </a:lnTo>
                <a:lnTo>
                  <a:pt x="357619" y="7378700"/>
                </a:lnTo>
                <a:lnTo>
                  <a:pt x="471233" y="7378700"/>
                </a:lnTo>
                <a:lnTo>
                  <a:pt x="538670" y="7404100"/>
                </a:lnTo>
                <a:close/>
              </a:path>
              <a:path w="5370830" h="7480300">
                <a:moveTo>
                  <a:pt x="4967249" y="7404100"/>
                </a:moveTo>
                <a:lnTo>
                  <a:pt x="4832057" y="7404100"/>
                </a:lnTo>
                <a:lnTo>
                  <a:pt x="4899621" y="7378700"/>
                </a:lnTo>
                <a:lnTo>
                  <a:pt x="5013096" y="7378700"/>
                </a:lnTo>
                <a:lnTo>
                  <a:pt x="4967249" y="7404100"/>
                </a:lnTo>
                <a:close/>
              </a:path>
              <a:path w="5370830" h="7480300">
                <a:moveTo>
                  <a:pt x="757377" y="7429500"/>
                </a:moveTo>
                <a:lnTo>
                  <a:pt x="453250" y="7429500"/>
                </a:lnTo>
                <a:lnTo>
                  <a:pt x="405371" y="7404100"/>
                </a:lnTo>
                <a:lnTo>
                  <a:pt x="572884" y="7404100"/>
                </a:lnTo>
                <a:lnTo>
                  <a:pt x="614286" y="7416800"/>
                </a:lnTo>
                <a:lnTo>
                  <a:pt x="705053" y="7416800"/>
                </a:lnTo>
                <a:lnTo>
                  <a:pt x="757377" y="7429500"/>
                </a:lnTo>
                <a:close/>
              </a:path>
              <a:path w="5370830" h="7480300">
                <a:moveTo>
                  <a:pt x="4917617" y="7429500"/>
                </a:moveTo>
                <a:lnTo>
                  <a:pt x="4613338" y="7429500"/>
                </a:lnTo>
                <a:lnTo>
                  <a:pt x="4665662" y="7416800"/>
                </a:lnTo>
                <a:lnTo>
                  <a:pt x="4756416" y="7416800"/>
                </a:lnTo>
                <a:lnTo>
                  <a:pt x="4797818" y="7404100"/>
                </a:lnTo>
                <a:lnTo>
                  <a:pt x="4965369" y="7404100"/>
                </a:lnTo>
                <a:lnTo>
                  <a:pt x="4917617" y="7429500"/>
                </a:lnTo>
                <a:close/>
              </a:path>
              <a:path w="5370830" h="7480300">
                <a:moveTo>
                  <a:pt x="4848161" y="7454900"/>
                </a:moveTo>
                <a:lnTo>
                  <a:pt x="522541" y="7454900"/>
                </a:lnTo>
                <a:lnTo>
                  <a:pt x="455104" y="7429500"/>
                </a:lnTo>
                <a:lnTo>
                  <a:pt x="4915725" y="7429500"/>
                </a:lnTo>
                <a:lnTo>
                  <a:pt x="4848161" y="7454900"/>
                </a:lnTo>
                <a:close/>
              </a:path>
              <a:path w="5370830" h="7480300">
                <a:moveTo>
                  <a:pt x="4764544" y="7467600"/>
                </a:moveTo>
                <a:lnTo>
                  <a:pt x="606171" y="7467600"/>
                </a:lnTo>
                <a:lnTo>
                  <a:pt x="564769" y="7454900"/>
                </a:lnTo>
                <a:lnTo>
                  <a:pt x="4805946" y="7454900"/>
                </a:lnTo>
                <a:lnTo>
                  <a:pt x="4764544" y="7467600"/>
                </a:lnTo>
                <a:close/>
              </a:path>
              <a:path w="5370830" h="7480300">
                <a:moveTo>
                  <a:pt x="4669053" y="7480300"/>
                </a:moveTo>
                <a:lnTo>
                  <a:pt x="701649" y="7480300"/>
                </a:lnTo>
                <a:lnTo>
                  <a:pt x="653008" y="7467600"/>
                </a:lnTo>
                <a:lnTo>
                  <a:pt x="4717694" y="7467600"/>
                </a:lnTo>
                <a:lnTo>
                  <a:pt x="4669053" y="7480300"/>
                </a:lnTo>
                <a:close/>
              </a:path>
            </a:pathLst>
          </a:custGeom>
          <a:solidFill>
            <a:srgbClr val="009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7461504" y="3968496"/>
            <a:ext cx="4650105" cy="12636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05"/>
              </a:lnSpc>
            </a:pPr>
            <a:r>
              <a:rPr dirty="0" sz="3050" spc="-20">
                <a:latin typeface="Microsoft Sans Serif"/>
                <a:cs typeface="Microsoft Sans Serif"/>
              </a:rPr>
              <a:t>3-</a:t>
            </a:r>
            <a:r>
              <a:rPr dirty="0" sz="3050">
                <a:latin typeface="Microsoft Sans Serif"/>
                <a:cs typeface="Microsoft Sans Serif"/>
              </a:rPr>
              <a:t>4</a:t>
            </a:r>
            <a:r>
              <a:rPr dirty="0" sz="3050" spc="-4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апта:</a:t>
            </a:r>
            <a:r>
              <a:rPr dirty="0" sz="3050" spc="-35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Microsoft Sans Serif"/>
                <a:cs typeface="Microsoft Sans Serif"/>
              </a:rPr>
              <a:t>Сұрауларды</a:t>
            </a:r>
            <a:endParaRPr sz="3050">
              <a:latin typeface="Microsoft Sans Serif"/>
              <a:cs typeface="Microsoft Sans Serif"/>
            </a:endParaRPr>
          </a:p>
          <a:p>
            <a:pPr marR="2035175">
              <a:lnSpc>
                <a:spcPts val="3290"/>
              </a:lnSpc>
              <a:spcBef>
                <a:spcPts val="229"/>
              </a:spcBef>
            </a:pPr>
            <a:r>
              <a:rPr dirty="0" sz="3050">
                <a:latin typeface="Microsoft Sans Serif"/>
                <a:cs typeface="Microsoft Sans Serif"/>
              </a:rPr>
              <a:t>жасау</a:t>
            </a:r>
            <a:r>
              <a:rPr dirty="0" sz="3050" spc="-150">
                <a:latin typeface="Microsoft Sans Serif"/>
                <a:cs typeface="Microsoft Sans Serif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және </a:t>
            </a:r>
            <a:r>
              <a:rPr dirty="0" sz="3050" spc="-10">
                <a:latin typeface="Microsoft Sans Serif"/>
                <a:cs typeface="Microsoft Sans Serif"/>
              </a:rPr>
              <a:t>оңтайландыру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545323" y="5882640"/>
            <a:ext cx="3089275" cy="1221105"/>
          </a:xfrm>
          <a:custGeom>
            <a:avLst/>
            <a:gdLst/>
            <a:ahLst/>
            <a:cxnLst/>
            <a:rect l="l" t="t" r="r" b="b"/>
            <a:pathLst>
              <a:path w="3089275" h="1221104">
                <a:moveTo>
                  <a:pt x="3089148" y="1220723"/>
                </a:moveTo>
                <a:lnTo>
                  <a:pt x="0" y="1220723"/>
                </a:lnTo>
                <a:lnTo>
                  <a:pt x="0" y="0"/>
                </a:lnTo>
                <a:lnTo>
                  <a:pt x="3089148" y="0"/>
                </a:lnTo>
                <a:lnTo>
                  <a:pt x="3089148" y="1220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7545323" y="5882640"/>
            <a:ext cx="3089275" cy="2971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40"/>
              </a:lnSpc>
            </a:pPr>
            <a:r>
              <a:rPr dirty="0" sz="3050">
                <a:latin typeface="Microsoft Sans Serif"/>
                <a:cs typeface="Microsoft Sans Serif"/>
              </a:rPr>
              <a:t>1.ү</a:t>
            </a:r>
            <a:r>
              <a:rPr dirty="0" sz="3050">
                <a:latin typeface="Trebuchet MS"/>
                <a:cs typeface="Trebuchet MS"/>
              </a:rPr>
              <a:t>шін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AI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с</a:t>
            </a:r>
            <a:r>
              <a:rPr dirty="0" sz="3050" spc="-20">
                <a:latin typeface="Microsoft Sans Serif"/>
                <a:cs typeface="Microsoft Sans Serif"/>
              </a:rPr>
              <a:t>ұ</a:t>
            </a:r>
            <a:r>
              <a:rPr dirty="0" sz="3050" spc="-20">
                <a:latin typeface="Trebuchet MS"/>
                <a:cs typeface="Trebuchet MS"/>
              </a:rPr>
              <a:t>рау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32369" y="6222365"/>
            <a:ext cx="2887345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лгілерін</a:t>
            </a:r>
            <a:r>
              <a:rPr dirty="0" sz="3050" spc="-17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тиімді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545069" y="6633844"/>
            <a:ext cx="3089910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50" spc="-20">
                <a:latin typeface="Microsoft Sans Serif"/>
                <a:cs typeface="Microsoft Sans Serif"/>
              </a:rPr>
              <a:t>құ</a:t>
            </a:r>
            <a:r>
              <a:rPr dirty="0" sz="3050" spc="-20">
                <a:latin typeface="Trebuchet MS"/>
                <a:cs typeface="Trebuchet MS"/>
              </a:rPr>
              <a:t>ру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7527035" y="8092440"/>
            <a:ext cx="4052570" cy="1447800"/>
          </a:xfrm>
          <a:custGeom>
            <a:avLst/>
            <a:gdLst/>
            <a:ahLst/>
            <a:cxnLst/>
            <a:rect l="l" t="t" r="r" b="b"/>
            <a:pathLst>
              <a:path w="4052570" h="1447800">
                <a:moveTo>
                  <a:pt x="4052316" y="1447800"/>
                </a:moveTo>
                <a:lnTo>
                  <a:pt x="0" y="1447800"/>
                </a:lnTo>
                <a:lnTo>
                  <a:pt x="0" y="0"/>
                </a:lnTo>
                <a:lnTo>
                  <a:pt x="4052316" y="0"/>
                </a:lnTo>
                <a:lnTo>
                  <a:pt x="4052316" y="144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7527035" y="8092440"/>
            <a:ext cx="4052570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95"/>
              </a:lnSpc>
            </a:pPr>
            <a:r>
              <a:rPr dirty="0" sz="3050">
                <a:latin typeface="Microsoft Sans Serif"/>
                <a:cs typeface="Microsoft Sans Serif"/>
              </a:rPr>
              <a:t>2.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ұ</a:t>
            </a:r>
            <a:r>
              <a:rPr dirty="0" sz="3050">
                <a:latin typeface="Trebuchet MS"/>
                <a:cs typeface="Trebuchet MS"/>
              </a:rPr>
              <a:t>рау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229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негізделген</a:t>
            </a:r>
            <a:endParaRPr sz="3050">
              <a:latin typeface="Trebuchet MS"/>
              <a:cs typeface="Trebuchet MS"/>
            </a:endParaRPr>
          </a:p>
          <a:p>
            <a:pPr>
              <a:lnSpc>
                <a:spcPts val="3245"/>
              </a:lnSpc>
            </a:pPr>
            <a:r>
              <a:rPr dirty="0" sz="3050" spc="-10">
                <a:latin typeface="Trebuchet MS"/>
                <a:cs typeface="Trebuchet MS"/>
              </a:rPr>
              <a:t>н</a:t>
            </a:r>
            <a:r>
              <a:rPr dirty="0" sz="3050" spc="-10">
                <a:latin typeface="Microsoft Sans Serif"/>
                <a:cs typeface="Microsoft Sans Serif"/>
              </a:rPr>
              <a:t>ә</a:t>
            </a:r>
            <a:r>
              <a:rPr dirty="0" sz="3050" spc="-10">
                <a:latin typeface="Trebuchet MS"/>
                <a:cs typeface="Trebuchet MS"/>
              </a:rPr>
              <a:t>тижелерді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жа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сарту</a:t>
            </a:r>
            <a:endParaRPr sz="3050">
              <a:latin typeface="Trebuchet MS"/>
              <a:cs typeface="Trebuchet MS"/>
            </a:endParaRPr>
          </a:p>
          <a:p>
            <a:pPr>
              <a:lnSpc>
                <a:spcPts val="3450"/>
              </a:lnSpc>
            </a:pPr>
            <a:r>
              <a:rPr dirty="0" sz="3050" spc="-10">
                <a:latin typeface="Microsoft Sans Serif"/>
                <a:cs typeface="Microsoft Sans Serif"/>
              </a:rPr>
              <a:t>ә</a:t>
            </a:r>
            <a:r>
              <a:rPr dirty="0" sz="3050" spc="-10">
                <a:latin typeface="Trebuchet MS"/>
                <a:cs typeface="Trebuchet MS"/>
              </a:rPr>
              <a:t>дістері</a:t>
            </a:r>
            <a:endParaRPr sz="3050">
              <a:latin typeface="Trebuchet MS"/>
              <a:cs typeface="Trebuchet MS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3345439" y="3162579"/>
            <a:ext cx="5370830" cy="7480300"/>
            <a:chOff x="13345439" y="3162579"/>
            <a:chExt cx="5370830" cy="7480300"/>
          </a:xfrm>
        </p:grpSpPr>
        <p:sp>
          <p:nvSpPr>
            <p:cNvPr id="35" name="object 35" descr=""/>
            <p:cNvSpPr/>
            <p:nvPr/>
          </p:nvSpPr>
          <p:spPr>
            <a:xfrm>
              <a:off x="13345439" y="3162579"/>
              <a:ext cx="5370830" cy="7480300"/>
            </a:xfrm>
            <a:custGeom>
              <a:avLst/>
              <a:gdLst/>
              <a:ahLst/>
              <a:cxnLst/>
              <a:rect l="l" t="t" r="r" b="b"/>
              <a:pathLst>
                <a:path w="5370830" h="7480300">
                  <a:moveTo>
                    <a:pt x="4763312" y="12700"/>
                  </a:moveTo>
                  <a:lnTo>
                    <a:pt x="607288" y="12700"/>
                  </a:lnTo>
                  <a:lnTo>
                    <a:pt x="652119" y="0"/>
                  </a:lnTo>
                  <a:lnTo>
                    <a:pt x="4717580" y="0"/>
                  </a:lnTo>
                  <a:lnTo>
                    <a:pt x="4763312" y="12700"/>
                  </a:lnTo>
                  <a:close/>
                </a:path>
                <a:path w="5370830" h="7480300">
                  <a:moveTo>
                    <a:pt x="4845443" y="25400"/>
                  </a:moveTo>
                  <a:lnTo>
                    <a:pt x="525145" y="25400"/>
                  </a:lnTo>
                  <a:lnTo>
                    <a:pt x="563245" y="12700"/>
                  </a:lnTo>
                  <a:lnTo>
                    <a:pt x="4807216" y="12700"/>
                  </a:lnTo>
                  <a:lnTo>
                    <a:pt x="4845443" y="25400"/>
                  </a:lnTo>
                  <a:close/>
                </a:path>
                <a:path w="5370830" h="7480300">
                  <a:moveTo>
                    <a:pt x="4915611" y="50800"/>
                  </a:moveTo>
                  <a:lnTo>
                    <a:pt x="455002" y="50800"/>
                  </a:lnTo>
                  <a:lnTo>
                    <a:pt x="522554" y="25400"/>
                  </a:lnTo>
                  <a:lnTo>
                    <a:pt x="4848047" y="25400"/>
                  </a:lnTo>
                  <a:lnTo>
                    <a:pt x="4915611" y="50800"/>
                  </a:lnTo>
                  <a:close/>
                </a:path>
                <a:path w="5370830" h="7480300">
                  <a:moveTo>
                    <a:pt x="613181" y="63500"/>
                  </a:moveTo>
                  <a:lnTo>
                    <a:pt x="405218" y="63500"/>
                  </a:lnTo>
                  <a:lnTo>
                    <a:pt x="453097" y="50800"/>
                  </a:lnTo>
                  <a:lnTo>
                    <a:pt x="658012" y="50800"/>
                  </a:lnTo>
                  <a:lnTo>
                    <a:pt x="613181" y="63500"/>
                  </a:lnTo>
                  <a:close/>
                </a:path>
                <a:path w="5370830" h="7480300">
                  <a:moveTo>
                    <a:pt x="4965382" y="63500"/>
                  </a:moveTo>
                  <a:lnTo>
                    <a:pt x="4757420" y="63500"/>
                  </a:lnTo>
                  <a:lnTo>
                    <a:pt x="4712589" y="50800"/>
                  </a:lnTo>
                  <a:lnTo>
                    <a:pt x="4917503" y="50800"/>
                  </a:lnTo>
                  <a:lnTo>
                    <a:pt x="4965382" y="63500"/>
                  </a:lnTo>
                  <a:close/>
                </a:path>
                <a:path w="5370830" h="7480300">
                  <a:moveTo>
                    <a:pt x="425119" y="114300"/>
                  </a:moveTo>
                  <a:lnTo>
                    <a:pt x="312216" y="114300"/>
                  </a:lnTo>
                  <a:lnTo>
                    <a:pt x="355777" y="88900"/>
                  </a:lnTo>
                  <a:lnTo>
                    <a:pt x="357644" y="88900"/>
                  </a:lnTo>
                  <a:lnTo>
                    <a:pt x="403364" y="63500"/>
                  </a:lnTo>
                  <a:lnTo>
                    <a:pt x="574167" y="63500"/>
                  </a:lnTo>
                  <a:lnTo>
                    <a:pt x="536067" y="76200"/>
                  </a:lnTo>
                  <a:lnTo>
                    <a:pt x="538657" y="76200"/>
                  </a:lnTo>
                  <a:lnTo>
                    <a:pt x="471106" y="101600"/>
                  </a:lnTo>
                  <a:lnTo>
                    <a:pt x="472998" y="101600"/>
                  </a:lnTo>
                  <a:lnTo>
                    <a:pt x="425119" y="114300"/>
                  </a:lnTo>
                  <a:close/>
                </a:path>
                <a:path w="5370830" h="7480300">
                  <a:moveTo>
                    <a:pt x="5058384" y="114300"/>
                  </a:moveTo>
                  <a:lnTo>
                    <a:pt x="4945481" y="114300"/>
                  </a:lnTo>
                  <a:lnTo>
                    <a:pt x="4897602" y="101600"/>
                  </a:lnTo>
                  <a:lnTo>
                    <a:pt x="4899507" y="101600"/>
                  </a:lnTo>
                  <a:lnTo>
                    <a:pt x="4831943" y="76200"/>
                  </a:lnTo>
                  <a:lnTo>
                    <a:pt x="4834547" y="76200"/>
                  </a:lnTo>
                  <a:lnTo>
                    <a:pt x="4796320" y="63500"/>
                  </a:lnTo>
                  <a:lnTo>
                    <a:pt x="4967249" y="63500"/>
                  </a:lnTo>
                  <a:lnTo>
                    <a:pt x="5012956" y="88900"/>
                  </a:lnTo>
                  <a:lnTo>
                    <a:pt x="5014823" y="88900"/>
                  </a:lnTo>
                  <a:lnTo>
                    <a:pt x="5058384" y="114300"/>
                  </a:lnTo>
                  <a:close/>
                </a:path>
                <a:path w="5370830" h="7480300">
                  <a:moveTo>
                    <a:pt x="67437" y="6870700"/>
                  </a:moveTo>
                  <a:lnTo>
                    <a:pt x="15405" y="6870700"/>
                  </a:lnTo>
                  <a:lnTo>
                    <a:pt x="10452" y="6832600"/>
                  </a:lnTo>
                  <a:lnTo>
                    <a:pt x="6515" y="6781800"/>
                  </a:lnTo>
                  <a:lnTo>
                    <a:pt x="3721" y="6731000"/>
                  </a:lnTo>
                  <a:lnTo>
                    <a:pt x="1917" y="6667500"/>
                  </a:lnTo>
                  <a:lnTo>
                    <a:pt x="774" y="6604000"/>
                  </a:lnTo>
                  <a:lnTo>
                    <a:pt x="127" y="6540500"/>
                  </a:lnTo>
                  <a:lnTo>
                    <a:pt x="0" y="6477000"/>
                  </a:lnTo>
                  <a:lnTo>
                    <a:pt x="0" y="1003300"/>
                  </a:lnTo>
                  <a:lnTo>
                    <a:pt x="127" y="927100"/>
                  </a:lnTo>
                  <a:lnTo>
                    <a:pt x="762" y="863600"/>
                  </a:lnTo>
                  <a:lnTo>
                    <a:pt x="1917" y="800100"/>
                  </a:lnTo>
                  <a:lnTo>
                    <a:pt x="3695" y="749300"/>
                  </a:lnTo>
                  <a:lnTo>
                    <a:pt x="6515" y="698500"/>
                  </a:lnTo>
                  <a:lnTo>
                    <a:pt x="10452" y="647700"/>
                  </a:lnTo>
                  <a:lnTo>
                    <a:pt x="15405" y="596900"/>
                  </a:lnTo>
                  <a:lnTo>
                    <a:pt x="15570" y="596900"/>
                  </a:lnTo>
                  <a:lnTo>
                    <a:pt x="22174" y="558800"/>
                  </a:lnTo>
                  <a:lnTo>
                    <a:pt x="22415" y="558800"/>
                  </a:lnTo>
                  <a:lnTo>
                    <a:pt x="30543" y="520700"/>
                  </a:lnTo>
                  <a:lnTo>
                    <a:pt x="31242" y="520700"/>
                  </a:lnTo>
                  <a:lnTo>
                    <a:pt x="53086" y="444500"/>
                  </a:lnTo>
                  <a:lnTo>
                    <a:pt x="53759" y="444500"/>
                  </a:lnTo>
                  <a:lnTo>
                    <a:pt x="73317" y="393700"/>
                  </a:lnTo>
                  <a:lnTo>
                    <a:pt x="74206" y="393700"/>
                  </a:lnTo>
                  <a:lnTo>
                    <a:pt x="97447" y="355600"/>
                  </a:lnTo>
                  <a:lnTo>
                    <a:pt x="98463" y="355600"/>
                  </a:lnTo>
                  <a:lnTo>
                    <a:pt x="125133" y="304800"/>
                  </a:lnTo>
                  <a:lnTo>
                    <a:pt x="126276" y="304800"/>
                  </a:lnTo>
                  <a:lnTo>
                    <a:pt x="156121" y="266700"/>
                  </a:lnTo>
                  <a:lnTo>
                    <a:pt x="157378" y="266700"/>
                  </a:lnTo>
                  <a:lnTo>
                    <a:pt x="190271" y="228600"/>
                  </a:lnTo>
                  <a:lnTo>
                    <a:pt x="191719" y="215900"/>
                  </a:lnTo>
                  <a:lnTo>
                    <a:pt x="227660" y="190500"/>
                  </a:lnTo>
                  <a:lnTo>
                    <a:pt x="229120" y="177800"/>
                  </a:lnTo>
                  <a:lnTo>
                    <a:pt x="267728" y="152400"/>
                  </a:lnTo>
                  <a:lnTo>
                    <a:pt x="269379" y="152400"/>
                  </a:lnTo>
                  <a:lnTo>
                    <a:pt x="310527" y="114300"/>
                  </a:lnTo>
                  <a:lnTo>
                    <a:pt x="426986" y="114300"/>
                  </a:lnTo>
                  <a:lnTo>
                    <a:pt x="381266" y="139700"/>
                  </a:lnTo>
                  <a:lnTo>
                    <a:pt x="383120" y="139700"/>
                  </a:lnTo>
                  <a:lnTo>
                    <a:pt x="339559" y="165100"/>
                  </a:lnTo>
                  <a:lnTo>
                    <a:pt x="341261" y="165100"/>
                  </a:lnTo>
                  <a:lnTo>
                    <a:pt x="300113" y="190500"/>
                  </a:lnTo>
                  <a:lnTo>
                    <a:pt x="301764" y="190500"/>
                  </a:lnTo>
                  <a:lnTo>
                    <a:pt x="263156" y="228600"/>
                  </a:lnTo>
                  <a:lnTo>
                    <a:pt x="264617" y="228600"/>
                  </a:lnTo>
                  <a:lnTo>
                    <a:pt x="228676" y="254000"/>
                  </a:lnTo>
                  <a:lnTo>
                    <a:pt x="230124" y="254000"/>
                  </a:lnTo>
                  <a:lnTo>
                    <a:pt x="197231" y="292100"/>
                  </a:lnTo>
                  <a:lnTo>
                    <a:pt x="198501" y="292100"/>
                  </a:lnTo>
                  <a:lnTo>
                    <a:pt x="168656" y="330200"/>
                  </a:lnTo>
                  <a:lnTo>
                    <a:pt x="169786" y="330200"/>
                  </a:lnTo>
                  <a:lnTo>
                    <a:pt x="143116" y="381000"/>
                  </a:lnTo>
                  <a:lnTo>
                    <a:pt x="144145" y="381000"/>
                  </a:lnTo>
                  <a:lnTo>
                    <a:pt x="120904" y="419100"/>
                  </a:lnTo>
                  <a:lnTo>
                    <a:pt x="121780" y="419100"/>
                  </a:lnTo>
                  <a:lnTo>
                    <a:pt x="102222" y="469900"/>
                  </a:lnTo>
                  <a:lnTo>
                    <a:pt x="102895" y="469900"/>
                  </a:lnTo>
                  <a:lnTo>
                    <a:pt x="81051" y="533400"/>
                  </a:lnTo>
                  <a:lnTo>
                    <a:pt x="81749" y="533400"/>
                  </a:lnTo>
                  <a:lnTo>
                    <a:pt x="73621" y="571500"/>
                  </a:lnTo>
                  <a:lnTo>
                    <a:pt x="73875" y="571500"/>
                  </a:lnTo>
                  <a:lnTo>
                    <a:pt x="67271" y="609600"/>
                  </a:lnTo>
                  <a:lnTo>
                    <a:pt x="67437" y="609600"/>
                  </a:lnTo>
                  <a:lnTo>
                    <a:pt x="62560" y="647700"/>
                  </a:lnTo>
                  <a:lnTo>
                    <a:pt x="58801" y="698500"/>
                  </a:lnTo>
                  <a:lnTo>
                    <a:pt x="56032" y="749300"/>
                  </a:lnTo>
                  <a:lnTo>
                    <a:pt x="54254" y="812800"/>
                  </a:lnTo>
                  <a:lnTo>
                    <a:pt x="53124" y="863600"/>
                  </a:lnTo>
                  <a:lnTo>
                    <a:pt x="52489" y="927100"/>
                  </a:lnTo>
                  <a:lnTo>
                    <a:pt x="52489" y="6540500"/>
                  </a:lnTo>
                  <a:lnTo>
                    <a:pt x="53111" y="6604000"/>
                  </a:lnTo>
                  <a:lnTo>
                    <a:pt x="54254" y="6667500"/>
                  </a:lnTo>
                  <a:lnTo>
                    <a:pt x="56007" y="6718300"/>
                  </a:lnTo>
                  <a:lnTo>
                    <a:pt x="58801" y="6781800"/>
                  </a:lnTo>
                  <a:lnTo>
                    <a:pt x="59683" y="6781800"/>
                  </a:lnTo>
                  <a:lnTo>
                    <a:pt x="62484" y="6819900"/>
                  </a:lnTo>
                  <a:lnTo>
                    <a:pt x="67437" y="6870700"/>
                  </a:lnTo>
                  <a:close/>
                </a:path>
                <a:path w="5370830" h="7480300">
                  <a:moveTo>
                    <a:pt x="5364086" y="6781800"/>
                  </a:moveTo>
                  <a:lnTo>
                    <a:pt x="5311813" y="6781800"/>
                  </a:lnTo>
                  <a:lnTo>
                    <a:pt x="5314581" y="6718300"/>
                  </a:lnTo>
                  <a:lnTo>
                    <a:pt x="5316347" y="6667500"/>
                  </a:lnTo>
                  <a:lnTo>
                    <a:pt x="5317490" y="6604000"/>
                  </a:lnTo>
                  <a:lnTo>
                    <a:pt x="5318125" y="6540500"/>
                  </a:lnTo>
                  <a:lnTo>
                    <a:pt x="5318252" y="6477000"/>
                  </a:lnTo>
                  <a:lnTo>
                    <a:pt x="5318252" y="1003300"/>
                  </a:lnTo>
                  <a:lnTo>
                    <a:pt x="5318125" y="927100"/>
                  </a:lnTo>
                  <a:lnTo>
                    <a:pt x="5317490" y="863600"/>
                  </a:lnTo>
                  <a:lnTo>
                    <a:pt x="5316359" y="812800"/>
                  </a:lnTo>
                  <a:lnTo>
                    <a:pt x="5314607" y="749300"/>
                  </a:lnTo>
                  <a:lnTo>
                    <a:pt x="5311851" y="698500"/>
                  </a:lnTo>
                  <a:lnTo>
                    <a:pt x="5308117" y="647700"/>
                  </a:lnTo>
                  <a:lnTo>
                    <a:pt x="5303164" y="609600"/>
                  </a:lnTo>
                  <a:lnTo>
                    <a:pt x="5303329" y="609600"/>
                  </a:lnTo>
                  <a:lnTo>
                    <a:pt x="5296725" y="571500"/>
                  </a:lnTo>
                  <a:lnTo>
                    <a:pt x="5296979" y="571500"/>
                  </a:lnTo>
                  <a:lnTo>
                    <a:pt x="5288851" y="533400"/>
                  </a:lnTo>
                  <a:lnTo>
                    <a:pt x="5289550" y="533400"/>
                  </a:lnTo>
                  <a:lnTo>
                    <a:pt x="5267706" y="469900"/>
                  </a:lnTo>
                  <a:lnTo>
                    <a:pt x="5268379" y="469900"/>
                  </a:lnTo>
                  <a:lnTo>
                    <a:pt x="5248821" y="419100"/>
                  </a:lnTo>
                  <a:lnTo>
                    <a:pt x="5249710" y="419100"/>
                  </a:lnTo>
                  <a:lnTo>
                    <a:pt x="5226469" y="381000"/>
                  </a:lnTo>
                  <a:lnTo>
                    <a:pt x="5227485" y="381000"/>
                  </a:lnTo>
                  <a:lnTo>
                    <a:pt x="5200815" y="330200"/>
                  </a:lnTo>
                  <a:lnTo>
                    <a:pt x="5201958" y="330200"/>
                  </a:lnTo>
                  <a:lnTo>
                    <a:pt x="5172113" y="292100"/>
                  </a:lnTo>
                  <a:lnTo>
                    <a:pt x="5173370" y="292100"/>
                  </a:lnTo>
                  <a:lnTo>
                    <a:pt x="5140477" y="254000"/>
                  </a:lnTo>
                  <a:lnTo>
                    <a:pt x="5141925" y="254000"/>
                  </a:lnTo>
                  <a:lnTo>
                    <a:pt x="5105984" y="228600"/>
                  </a:lnTo>
                  <a:lnTo>
                    <a:pt x="5107457" y="228600"/>
                  </a:lnTo>
                  <a:lnTo>
                    <a:pt x="5068849" y="190500"/>
                  </a:lnTo>
                  <a:lnTo>
                    <a:pt x="5070487" y="190500"/>
                  </a:lnTo>
                  <a:lnTo>
                    <a:pt x="5029339" y="165100"/>
                  </a:lnTo>
                  <a:lnTo>
                    <a:pt x="5031041" y="165100"/>
                  </a:lnTo>
                  <a:lnTo>
                    <a:pt x="4987480" y="139700"/>
                  </a:lnTo>
                  <a:lnTo>
                    <a:pt x="4989347" y="139700"/>
                  </a:lnTo>
                  <a:lnTo>
                    <a:pt x="4943627" y="114300"/>
                  </a:lnTo>
                  <a:lnTo>
                    <a:pt x="5060086" y="114300"/>
                  </a:lnTo>
                  <a:lnTo>
                    <a:pt x="5101234" y="152400"/>
                  </a:lnTo>
                  <a:lnTo>
                    <a:pt x="5102872" y="152400"/>
                  </a:lnTo>
                  <a:lnTo>
                    <a:pt x="5141480" y="177800"/>
                  </a:lnTo>
                  <a:lnTo>
                    <a:pt x="5142941" y="190500"/>
                  </a:lnTo>
                  <a:lnTo>
                    <a:pt x="5178882" y="215900"/>
                  </a:lnTo>
                  <a:lnTo>
                    <a:pt x="5180330" y="228600"/>
                  </a:lnTo>
                  <a:lnTo>
                    <a:pt x="5213223" y="266700"/>
                  </a:lnTo>
                  <a:lnTo>
                    <a:pt x="5214493" y="266700"/>
                  </a:lnTo>
                  <a:lnTo>
                    <a:pt x="5244338" y="304800"/>
                  </a:lnTo>
                  <a:lnTo>
                    <a:pt x="5245468" y="304800"/>
                  </a:lnTo>
                  <a:lnTo>
                    <a:pt x="5272138" y="355600"/>
                  </a:lnTo>
                  <a:lnTo>
                    <a:pt x="5273154" y="355600"/>
                  </a:lnTo>
                  <a:lnTo>
                    <a:pt x="5296395" y="393700"/>
                  </a:lnTo>
                  <a:lnTo>
                    <a:pt x="5297284" y="393700"/>
                  </a:lnTo>
                  <a:lnTo>
                    <a:pt x="5316842" y="444500"/>
                  </a:lnTo>
                  <a:lnTo>
                    <a:pt x="5317515" y="444500"/>
                  </a:lnTo>
                  <a:lnTo>
                    <a:pt x="5339359" y="520700"/>
                  </a:lnTo>
                  <a:lnTo>
                    <a:pt x="5340057" y="520700"/>
                  </a:lnTo>
                  <a:lnTo>
                    <a:pt x="5348185" y="558800"/>
                  </a:lnTo>
                  <a:lnTo>
                    <a:pt x="5348427" y="558800"/>
                  </a:lnTo>
                  <a:lnTo>
                    <a:pt x="5355031" y="596900"/>
                  </a:lnTo>
                  <a:lnTo>
                    <a:pt x="5355209" y="596900"/>
                  </a:lnTo>
                  <a:lnTo>
                    <a:pt x="5360162" y="647700"/>
                  </a:lnTo>
                  <a:lnTo>
                    <a:pt x="5364048" y="698500"/>
                  </a:lnTo>
                  <a:lnTo>
                    <a:pt x="5366880" y="749300"/>
                  </a:lnTo>
                  <a:lnTo>
                    <a:pt x="5368683" y="800100"/>
                  </a:lnTo>
                  <a:lnTo>
                    <a:pt x="5369839" y="863600"/>
                  </a:lnTo>
                  <a:lnTo>
                    <a:pt x="5370474" y="927100"/>
                  </a:lnTo>
                  <a:lnTo>
                    <a:pt x="5370474" y="6540500"/>
                  </a:lnTo>
                  <a:lnTo>
                    <a:pt x="5369839" y="6604000"/>
                  </a:lnTo>
                  <a:lnTo>
                    <a:pt x="5368696" y="6667500"/>
                  </a:lnTo>
                  <a:lnTo>
                    <a:pt x="5366905" y="6731000"/>
                  </a:lnTo>
                  <a:lnTo>
                    <a:pt x="5364086" y="6781800"/>
                  </a:lnTo>
                  <a:close/>
                </a:path>
                <a:path w="5370830" h="7480300">
                  <a:moveTo>
                    <a:pt x="59683" y="6781800"/>
                  </a:moveTo>
                  <a:lnTo>
                    <a:pt x="58801" y="6781800"/>
                  </a:lnTo>
                  <a:lnTo>
                    <a:pt x="58750" y="6769100"/>
                  </a:lnTo>
                  <a:lnTo>
                    <a:pt x="59683" y="6781800"/>
                  </a:lnTo>
                  <a:close/>
                </a:path>
                <a:path w="5370830" h="7480300">
                  <a:moveTo>
                    <a:pt x="5355209" y="6870700"/>
                  </a:moveTo>
                  <a:lnTo>
                    <a:pt x="5303164" y="6870700"/>
                  </a:lnTo>
                  <a:lnTo>
                    <a:pt x="5308041" y="6819900"/>
                  </a:lnTo>
                  <a:lnTo>
                    <a:pt x="5311851" y="6769100"/>
                  </a:lnTo>
                  <a:lnTo>
                    <a:pt x="5311813" y="6781800"/>
                  </a:lnTo>
                  <a:lnTo>
                    <a:pt x="5364086" y="6781800"/>
                  </a:lnTo>
                  <a:lnTo>
                    <a:pt x="5360162" y="6832600"/>
                  </a:lnTo>
                  <a:lnTo>
                    <a:pt x="5355209" y="6870700"/>
                  </a:lnTo>
                  <a:close/>
                </a:path>
                <a:path w="5370830" h="7480300">
                  <a:moveTo>
                    <a:pt x="230124" y="7213600"/>
                  </a:moveTo>
                  <a:lnTo>
                    <a:pt x="156121" y="7213600"/>
                  </a:lnTo>
                  <a:lnTo>
                    <a:pt x="126263" y="7175500"/>
                  </a:lnTo>
                  <a:lnTo>
                    <a:pt x="125133" y="7162800"/>
                  </a:lnTo>
                  <a:lnTo>
                    <a:pt x="98463" y="7124700"/>
                  </a:lnTo>
                  <a:lnTo>
                    <a:pt x="97447" y="7124700"/>
                  </a:lnTo>
                  <a:lnTo>
                    <a:pt x="74206" y="7073900"/>
                  </a:lnTo>
                  <a:lnTo>
                    <a:pt x="73317" y="7073900"/>
                  </a:lnTo>
                  <a:lnTo>
                    <a:pt x="53759" y="7023100"/>
                  </a:lnTo>
                  <a:lnTo>
                    <a:pt x="53086" y="7023100"/>
                  </a:lnTo>
                  <a:lnTo>
                    <a:pt x="31242" y="6959600"/>
                  </a:lnTo>
                  <a:lnTo>
                    <a:pt x="30543" y="6959600"/>
                  </a:lnTo>
                  <a:lnTo>
                    <a:pt x="22415" y="6921500"/>
                  </a:lnTo>
                  <a:lnTo>
                    <a:pt x="22174" y="6921500"/>
                  </a:lnTo>
                  <a:lnTo>
                    <a:pt x="15570" y="6870700"/>
                  </a:lnTo>
                  <a:lnTo>
                    <a:pt x="67271" y="6870700"/>
                  </a:lnTo>
                  <a:lnTo>
                    <a:pt x="73875" y="6908800"/>
                  </a:lnTo>
                  <a:lnTo>
                    <a:pt x="73621" y="6908800"/>
                  </a:lnTo>
                  <a:lnTo>
                    <a:pt x="81749" y="6946900"/>
                  </a:lnTo>
                  <a:lnTo>
                    <a:pt x="81051" y="6946900"/>
                  </a:lnTo>
                  <a:lnTo>
                    <a:pt x="102895" y="7010400"/>
                  </a:lnTo>
                  <a:lnTo>
                    <a:pt x="102222" y="7010400"/>
                  </a:lnTo>
                  <a:lnTo>
                    <a:pt x="121780" y="7061200"/>
                  </a:lnTo>
                  <a:lnTo>
                    <a:pt x="126701" y="7061200"/>
                  </a:lnTo>
                  <a:lnTo>
                    <a:pt x="144132" y="7099300"/>
                  </a:lnTo>
                  <a:lnTo>
                    <a:pt x="143116" y="7099300"/>
                  </a:lnTo>
                  <a:lnTo>
                    <a:pt x="169786" y="7137400"/>
                  </a:lnTo>
                  <a:lnTo>
                    <a:pt x="168656" y="7137400"/>
                  </a:lnTo>
                  <a:lnTo>
                    <a:pt x="198501" y="7175500"/>
                  </a:lnTo>
                  <a:lnTo>
                    <a:pt x="197231" y="7175500"/>
                  </a:lnTo>
                  <a:lnTo>
                    <a:pt x="230124" y="7213600"/>
                  </a:lnTo>
                  <a:close/>
                </a:path>
                <a:path w="5370830" h="7480300">
                  <a:moveTo>
                    <a:pt x="5302173" y="7061200"/>
                  </a:moveTo>
                  <a:lnTo>
                    <a:pt x="5248821" y="7061200"/>
                  </a:lnTo>
                  <a:lnTo>
                    <a:pt x="5268379" y="7010400"/>
                  </a:lnTo>
                  <a:lnTo>
                    <a:pt x="5267706" y="7010400"/>
                  </a:lnTo>
                  <a:lnTo>
                    <a:pt x="5289550" y="6946900"/>
                  </a:lnTo>
                  <a:lnTo>
                    <a:pt x="5288851" y="6946900"/>
                  </a:lnTo>
                  <a:lnTo>
                    <a:pt x="5296979" y="6908800"/>
                  </a:lnTo>
                  <a:lnTo>
                    <a:pt x="5296738" y="6908800"/>
                  </a:lnTo>
                  <a:lnTo>
                    <a:pt x="5303329" y="6870700"/>
                  </a:lnTo>
                  <a:lnTo>
                    <a:pt x="5355031" y="6870700"/>
                  </a:lnTo>
                  <a:lnTo>
                    <a:pt x="5348427" y="6921500"/>
                  </a:lnTo>
                  <a:lnTo>
                    <a:pt x="5348185" y="6921500"/>
                  </a:lnTo>
                  <a:lnTo>
                    <a:pt x="5340057" y="6959600"/>
                  </a:lnTo>
                  <a:lnTo>
                    <a:pt x="5339359" y="6959600"/>
                  </a:lnTo>
                  <a:lnTo>
                    <a:pt x="5317515" y="7023100"/>
                  </a:lnTo>
                  <a:lnTo>
                    <a:pt x="5316842" y="7023100"/>
                  </a:lnTo>
                  <a:lnTo>
                    <a:pt x="5302173" y="7061200"/>
                  </a:lnTo>
                  <a:close/>
                </a:path>
                <a:path w="5370830" h="7480300">
                  <a:moveTo>
                    <a:pt x="126701" y="7061200"/>
                  </a:moveTo>
                  <a:lnTo>
                    <a:pt x="121780" y="7061200"/>
                  </a:lnTo>
                  <a:lnTo>
                    <a:pt x="120891" y="7048500"/>
                  </a:lnTo>
                  <a:lnTo>
                    <a:pt x="126701" y="7061200"/>
                  </a:lnTo>
                  <a:close/>
                </a:path>
                <a:path w="5370830" h="7480300">
                  <a:moveTo>
                    <a:pt x="5214493" y="7213600"/>
                  </a:moveTo>
                  <a:lnTo>
                    <a:pt x="5140477" y="7213600"/>
                  </a:lnTo>
                  <a:lnTo>
                    <a:pt x="5173370" y="7175500"/>
                  </a:lnTo>
                  <a:lnTo>
                    <a:pt x="5172100" y="7175500"/>
                  </a:lnTo>
                  <a:lnTo>
                    <a:pt x="5201945" y="7137400"/>
                  </a:lnTo>
                  <a:lnTo>
                    <a:pt x="5200815" y="7137400"/>
                  </a:lnTo>
                  <a:lnTo>
                    <a:pt x="5227485" y="7099300"/>
                  </a:lnTo>
                  <a:lnTo>
                    <a:pt x="5226469" y="7099300"/>
                  </a:lnTo>
                  <a:lnTo>
                    <a:pt x="5249710" y="7048500"/>
                  </a:lnTo>
                  <a:lnTo>
                    <a:pt x="5248821" y="7061200"/>
                  </a:lnTo>
                  <a:lnTo>
                    <a:pt x="5302173" y="7061200"/>
                  </a:lnTo>
                  <a:lnTo>
                    <a:pt x="5297284" y="7073900"/>
                  </a:lnTo>
                  <a:lnTo>
                    <a:pt x="5296395" y="7073900"/>
                  </a:lnTo>
                  <a:lnTo>
                    <a:pt x="5273154" y="7124700"/>
                  </a:lnTo>
                  <a:lnTo>
                    <a:pt x="5272138" y="7124700"/>
                  </a:lnTo>
                  <a:lnTo>
                    <a:pt x="5245468" y="7162800"/>
                  </a:lnTo>
                  <a:lnTo>
                    <a:pt x="5244338" y="7175500"/>
                  </a:lnTo>
                  <a:lnTo>
                    <a:pt x="5214493" y="7213600"/>
                  </a:lnTo>
                  <a:close/>
                </a:path>
                <a:path w="5370830" h="7480300">
                  <a:moveTo>
                    <a:pt x="264629" y="7251700"/>
                  </a:moveTo>
                  <a:lnTo>
                    <a:pt x="190271" y="7251700"/>
                  </a:lnTo>
                  <a:lnTo>
                    <a:pt x="157378" y="7213600"/>
                  </a:lnTo>
                  <a:lnTo>
                    <a:pt x="228688" y="7213600"/>
                  </a:lnTo>
                  <a:lnTo>
                    <a:pt x="264629" y="7251700"/>
                  </a:lnTo>
                  <a:close/>
                </a:path>
                <a:path w="5370830" h="7480300">
                  <a:moveTo>
                    <a:pt x="5180330" y="7251700"/>
                  </a:moveTo>
                  <a:lnTo>
                    <a:pt x="5105971" y="7251700"/>
                  </a:lnTo>
                  <a:lnTo>
                    <a:pt x="5141912" y="7213600"/>
                  </a:lnTo>
                  <a:lnTo>
                    <a:pt x="5213223" y="7213600"/>
                  </a:lnTo>
                  <a:lnTo>
                    <a:pt x="5180330" y="7251700"/>
                  </a:lnTo>
                  <a:close/>
                </a:path>
                <a:path w="5370830" h="7480300">
                  <a:moveTo>
                    <a:pt x="472973" y="7378700"/>
                  </a:moveTo>
                  <a:lnTo>
                    <a:pt x="355803" y="7378700"/>
                  </a:lnTo>
                  <a:lnTo>
                    <a:pt x="312242" y="7353300"/>
                  </a:lnTo>
                  <a:lnTo>
                    <a:pt x="310515" y="7353300"/>
                  </a:lnTo>
                  <a:lnTo>
                    <a:pt x="269367" y="7327900"/>
                  </a:lnTo>
                  <a:lnTo>
                    <a:pt x="267754" y="7327900"/>
                  </a:lnTo>
                  <a:lnTo>
                    <a:pt x="229146" y="7289800"/>
                  </a:lnTo>
                  <a:lnTo>
                    <a:pt x="227647" y="7289800"/>
                  </a:lnTo>
                  <a:lnTo>
                    <a:pt x="191706" y="7251700"/>
                  </a:lnTo>
                  <a:lnTo>
                    <a:pt x="263131" y="7251700"/>
                  </a:lnTo>
                  <a:lnTo>
                    <a:pt x="301739" y="7277100"/>
                  </a:lnTo>
                  <a:lnTo>
                    <a:pt x="300126" y="7277100"/>
                  </a:lnTo>
                  <a:lnTo>
                    <a:pt x="341274" y="7315200"/>
                  </a:lnTo>
                  <a:lnTo>
                    <a:pt x="339534" y="7315200"/>
                  </a:lnTo>
                  <a:lnTo>
                    <a:pt x="383095" y="7340600"/>
                  </a:lnTo>
                  <a:lnTo>
                    <a:pt x="381304" y="7340600"/>
                  </a:lnTo>
                  <a:lnTo>
                    <a:pt x="427024" y="7366000"/>
                  </a:lnTo>
                  <a:lnTo>
                    <a:pt x="449033" y="7366000"/>
                  </a:lnTo>
                  <a:lnTo>
                    <a:pt x="472973" y="7378700"/>
                  </a:lnTo>
                  <a:close/>
                </a:path>
                <a:path w="5370830" h="7480300">
                  <a:moveTo>
                    <a:pt x="5036578" y="7366000"/>
                  </a:moveTo>
                  <a:lnTo>
                    <a:pt x="4943576" y="7366000"/>
                  </a:lnTo>
                  <a:lnTo>
                    <a:pt x="4989296" y="7340600"/>
                  </a:lnTo>
                  <a:lnTo>
                    <a:pt x="4987505" y="7340600"/>
                  </a:lnTo>
                  <a:lnTo>
                    <a:pt x="5031066" y="7315200"/>
                  </a:lnTo>
                  <a:lnTo>
                    <a:pt x="5029327" y="7315200"/>
                  </a:lnTo>
                  <a:lnTo>
                    <a:pt x="5070475" y="7277100"/>
                  </a:lnTo>
                  <a:lnTo>
                    <a:pt x="5068862" y="7277100"/>
                  </a:lnTo>
                  <a:lnTo>
                    <a:pt x="5107470" y="7251700"/>
                  </a:lnTo>
                  <a:lnTo>
                    <a:pt x="5178894" y="7251700"/>
                  </a:lnTo>
                  <a:lnTo>
                    <a:pt x="5142953" y="7289800"/>
                  </a:lnTo>
                  <a:lnTo>
                    <a:pt x="5141455" y="7289800"/>
                  </a:lnTo>
                  <a:lnTo>
                    <a:pt x="5102860" y="7327900"/>
                  </a:lnTo>
                  <a:lnTo>
                    <a:pt x="5101247" y="7327900"/>
                  </a:lnTo>
                  <a:lnTo>
                    <a:pt x="5060099" y="7353300"/>
                  </a:lnTo>
                  <a:lnTo>
                    <a:pt x="5058359" y="7353300"/>
                  </a:lnTo>
                  <a:lnTo>
                    <a:pt x="5036578" y="7366000"/>
                  </a:lnTo>
                  <a:close/>
                </a:path>
                <a:path w="5370830" h="7480300">
                  <a:moveTo>
                    <a:pt x="449033" y="7366000"/>
                  </a:moveTo>
                  <a:lnTo>
                    <a:pt x="427024" y="7366000"/>
                  </a:lnTo>
                  <a:lnTo>
                    <a:pt x="425094" y="7353300"/>
                  </a:lnTo>
                  <a:lnTo>
                    <a:pt x="449033" y="7366000"/>
                  </a:lnTo>
                  <a:close/>
                </a:path>
                <a:path w="5370830" h="7480300">
                  <a:moveTo>
                    <a:pt x="5014798" y="7378700"/>
                  </a:moveTo>
                  <a:lnTo>
                    <a:pt x="4897640" y="7378700"/>
                  </a:lnTo>
                  <a:lnTo>
                    <a:pt x="4945507" y="7353300"/>
                  </a:lnTo>
                  <a:lnTo>
                    <a:pt x="4943576" y="7366000"/>
                  </a:lnTo>
                  <a:lnTo>
                    <a:pt x="5036578" y="7366000"/>
                  </a:lnTo>
                  <a:lnTo>
                    <a:pt x="5014798" y="7378700"/>
                  </a:lnTo>
                  <a:close/>
                </a:path>
                <a:path w="5370830" h="7480300">
                  <a:moveTo>
                    <a:pt x="538657" y="7404100"/>
                  </a:moveTo>
                  <a:lnTo>
                    <a:pt x="403313" y="7404100"/>
                  </a:lnTo>
                  <a:lnTo>
                    <a:pt x="357593" y="7378700"/>
                  </a:lnTo>
                  <a:lnTo>
                    <a:pt x="471106" y="7378700"/>
                  </a:lnTo>
                  <a:lnTo>
                    <a:pt x="538657" y="7404100"/>
                  </a:lnTo>
                  <a:close/>
                </a:path>
                <a:path w="5370830" h="7480300">
                  <a:moveTo>
                    <a:pt x="4967287" y="7404100"/>
                  </a:moveTo>
                  <a:lnTo>
                    <a:pt x="4831943" y="7404100"/>
                  </a:lnTo>
                  <a:lnTo>
                    <a:pt x="4899507" y="7378700"/>
                  </a:lnTo>
                  <a:lnTo>
                    <a:pt x="5013007" y="7378700"/>
                  </a:lnTo>
                  <a:lnTo>
                    <a:pt x="4967287" y="7404100"/>
                  </a:lnTo>
                  <a:close/>
                </a:path>
                <a:path w="5370830" h="7480300">
                  <a:moveTo>
                    <a:pt x="757389" y="7429500"/>
                  </a:moveTo>
                  <a:lnTo>
                    <a:pt x="453123" y="7429500"/>
                  </a:lnTo>
                  <a:lnTo>
                    <a:pt x="405244" y="7404100"/>
                  </a:lnTo>
                  <a:lnTo>
                    <a:pt x="572757" y="7404100"/>
                  </a:lnTo>
                  <a:lnTo>
                    <a:pt x="614286" y="7416800"/>
                  </a:lnTo>
                  <a:lnTo>
                    <a:pt x="704938" y="7416800"/>
                  </a:lnTo>
                  <a:lnTo>
                    <a:pt x="757389" y="7429500"/>
                  </a:lnTo>
                  <a:close/>
                </a:path>
                <a:path w="5370830" h="7480300">
                  <a:moveTo>
                    <a:pt x="4917478" y="7429500"/>
                  </a:moveTo>
                  <a:lnTo>
                    <a:pt x="4613224" y="7429500"/>
                  </a:lnTo>
                  <a:lnTo>
                    <a:pt x="4665675" y="7416800"/>
                  </a:lnTo>
                  <a:lnTo>
                    <a:pt x="4756302" y="7416800"/>
                  </a:lnTo>
                  <a:lnTo>
                    <a:pt x="4797704" y="7404100"/>
                  </a:lnTo>
                  <a:lnTo>
                    <a:pt x="4965357" y="7404100"/>
                  </a:lnTo>
                  <a:lnTo>
                    <a:pt x="4917478" y="7429500"/>
                  </a:lnTo>
                  <a:close/>
                </a:path>
                <a:path w="5370830" h="7480300">
                  <a:moveTo>
                    <a:pt x="4848047" y="7454900"/>
                  </a:moveTo>
                  <a:lnTo>
                    <a:pt x="522554" y="7454900"/>
                  </a:lnTo>
                  <a:lnTo>
                    <a:pt x="455002" y="7429500"/>
                  </a:lnTo>
                  <a:lnTo>
                    <a:pt x="4915611" y="7429500"/>
                  </a:lnTo>
                  <a:lnTo>
                    <a:pt x="4848047" y="7454900"/>
                  </a:lnTo>
                  <a:close/>
                </a:path>
                <a:path w="5370830" h="7480300">
                  <a:moveTo>
                    <a:pt x="4764430" y="7467600"/>
                  </a:moveTo>
                  <a:lnTo>
                    <a:pt x="606183" y="7467600"/>
                  </a:lnTo>
                  <a:lnTo>
                    <a:pt x="564654" y="7454900"/>
                  </a:lnTo>
                  <a:lnTo>
                    <a:pt x="4805832" y="7454900"/>
                  </a:lnTo>
                  <a:lnTo>
                    <a:pt x="4764430" y="7467600"/>
                  </a:lnTo>
                  <a:close/>
                </a:path>
                <a:path w="5370830" h="7480300">
                  <a:moveTo>
                    <a:pt x="4669078" y="7480300"/>
                  </a:moveTo>
                  <a:lnTo>
                    <a:pt x="701535" y="7480300"/>
                  </a:lnTo>
                  <a:lnTo>
                    <a:pt x="653021" y="7467600"/>
                  </a:lnTo>
                  <a:lnTo>
                    <a:pt x="4717592" y="7467600"/>
                  </a:lnTo>
                  <a:lnTo>
                    <a:pt x="4669078" y="748030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709904" y="3713988"/>
              <a:ext cx="4455160" cy="1807845"/>
            </a:xfrm>
            <a:custGeom>
              <a:avLst/>
              <a:gdLst/>
              <a:ahLst/>
              <a:cxnLst/>
              <a:rect l="l" t="t" r="r" b="b"/>
              <a:pathLst>
                <a:path w="4455159" h="1807845">
                  <a:moveTo>
                    <a:pt x="4454652" y="1807463"/>
                  </a:moveTo>
                  <a:lnTo>
                    <a:pt x="0" y="1807463"/>
                  </a:lnTo>
                  <a:lnTo>
                    <a:pt x="0" y="0"/>
                  </a:lnTo>
                  <a:lnTo>
                    <a:pt x="4454652" y="0"/>
                  </a:lnTo>
                  <a:lnTo>
                    <a:pt x="4454652" y="1807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3709904" y="3713988"/>
            <a:ext cx="4455160" cy="180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45"/>
              </a:lnSpc>
            </a:pPr>
            <a:r>
              <a:rPr dirty="0" sz="3050" spc="-125" b="1">
                <a:latin typeface="Arial"/>
                <a:cs typeface="Arial"/>
              </a:rPr>
              <a:t>5-</a:t>
            </a:r>
            <a:r>
              <a:rPr dirty="0" sz="3050" spc="-25" b="1">
                <a:latin typeface="Arial"/>
                <a:cs typeface="Arial"/>
              </a:rPr>
              <a:t>6</a:t>
            </a:r>
            <a:r>
              <a:rPr dirty="0" sz="3050" spc="-180" b="1">
                <a:latin typeface="Arial"/>
                <a:cs typeface="Arial"/>
              </a:rPr>
              <a:t> </a:t>
            </a:r>
            <a:r>
              <a:rPr dirty="0" sz="3050" spc="-100" b="1">
                <a:latin typeface="Arial"/>
                <a:cs typeface="Arial"/>
              </a:rPr>
              <a:t>апта:</a:t>
            </a:r>
            <a:r>
              <a:rPr dirty="0" sz="3050" spc="-175" b="1">
                <a:latin typeface="Arial"/>
                <a:cs typeface="Arial"/>
              </a:rPr>
              <a:t> </a:t>
            </a:r>
            <a:r>
              <a:rPr dirty="0" sz="3050" spc="-120" b="1">
                <a:latin typeface="Arial"/>
                <a:cs typeface="Arial"/>
              </a:rPr>
              <a:t>AI-</a:t>
            </a:r>
            <a:r>
              <a:rPr dirty="0" sz="3050" spc="-20" b="1">
                <a:latin typeface="Arial"/>
                <a:cs typeface="Arial"/>
              </a:rPr>
              <a:t>дағы</a:t>
            </a:r>
            <a:endParaRPr sz="3050">
              <a:latin typeface="Arial"/>
              <a:cs typeface="Arial"/>
            </a:endParaRPr>
          </a:p>
          <a:p>
            <a:pPr marR="652145">
              <a:lnSpc>
                <a:spcPts val="3240"/>
              </a:lnSpc>
              <a:spcBef>
                <a:spcPts val="245"/>
              </a:spcBef>
            </a:pPr>
            <a:r>
              <a:rPr dirty="0" sz="3050" spc="-105" b="1">
                <a:latin typeface="Arial"/>
                <a:cs typeface="Arial"/>
              </a:rPr>
              <a:t>этикалық</a:t>
            </a:r>
            <a:r>
              <a:rPr dirty="0" sz="3050" spc="-175" b="1">
                <a:latin typeface="Arial"/>
                <a:cs typeface="Arial"/>
              </a:rPr>
              <a:t> </a:t>
            </a:r>
            <a:r>
              <a:rPr dirty="0" sz="3050" spc="-100" b="1">
                <a:latin typeface="Arial"/>
                <a:cs typeface="Arial"/>
              </a:rPr>
              <a:t>мәселелер </a:t>
            </a:r>
            <a:r>
              <a:rPr dirty="0" sz="3050" spc="-105" b="1">
                <a:latin typeface="Arial"/>
                <a:cs typeface="Arial"/>
              </a:rPr>
              <a:t>және</a:t>
            </a:r>
            <a:r>
              <a:rPr dirty="0" sz="3050" spc="-185" b="1">
                <a:latin typeface="Arial"/>
                <a:cs typeface="Arial"/>
              </a:rPr>
              <a:t> </a:t>
            </a:r>
            <a:r>
              <a:rPr dirty="0" sz="3050" spc="-20" b="1">
                <a:latin typeface="Arial"/>
                <a:cs typeface="Arial"/>
              </a:rPr>
              <a:t>біржақтылық.</a:t>
            </a:r>
            <a:endParaRPr sz="3050">
              <a:latin typeface="Arial"/>
              <a:cs typeface="Arial"/>
            </a:endParaRPr>
          </a:p>
          <a:p>
            <a:pPr>
              <a:lnSpc>
                <a:spcPts val="3200"/>
              </a:lnSpc>
            </a:pPr>
            <a:r>
              <a:rPr dirty="0" sz="3050" b="1">
                <a:latin typeface="Arial"/>
                <a:cs typeface="Arial"/>
              </a:rPr>
              <a:t>Low</a:t>
            </a:r>
            <a:r>
              <a:rPr dirty="0" sz="3050" spc="-140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код</a:t>
            </a:r>
            <a:r>
              <a:rPr dirty="0" sz="3050" spc="-90" b="1">
                <a:latin typeface="Arial"/>
                <a:cs typeface="Arial"/>
              </a:rPr>
              <a:t> </a:t>
            </a:r>
            <a:r>
              <a:rPr dirty="0" sz="3050" b="1">
                <a:latin typeface="Arial"/>
                <a:cs typeface="Arial"/>
              </a:rPr>
              <a:t>No</a:t>
            </a:r>
            <a:r>
              <a:rPr dirty="0" sz="3050" spc="-160" b="1">
                <a:latin typeface="Arial"/>
                <a:cs typeface="Arial"/>
              </a:rPr>
              <a:t> </a:t>
            </a:r>
            <a:r>
              <a:rPr dirty="0" sz="3050" spc="-20" b="1">
                <a:latin typeface="Arial"/>
                <a:cs typeface="Arial"/>
              </a:rPr>
              <a:t>kode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3706856" y="5960364"/>
            <a:ext cx="4372610" cy="1437640"/>
          </a:xfrm>
          <a:custGeom>
            <a:avLst/>
            <a:gdLst/>
            <a:ahLst/>
            <a:cxnLst/>
            <a:rect l="l" t="t" r="r" b="b"/>
            <a:pathLst>
              <a:path w="4372609" h="1437640">
                <a:moveTo>
                  <a:pt x="4372356" y="1437132"/>
                </a:moveTo>
                <a:lnTo>
                  <a:pt x="0" y="1437132"/>
                </a:lnTo>
                <a:lnTo>
                  <a:pt x="0" y="0"/>
                </a:lnTo>
                <a:lnTo>
                  <a:pt x="4372356" y="0"/>
                </a:lnTo>
                <a:lnTo>
                  <a:pt x="4372356" y="1437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3706856" y="5960364"/>
            <a:ext cx="4372610" cy="4394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95"/>
              </a:lnSpc>
            </a:pPr>
            <a:r>
              <a:rPr dirty="0" sz="3050">
                <a:latin typeface="Microsoft Sans Serif"/>
                <a:cs typeface="Microsoft Sans Serif"/>
              </a:rPr>
              <a:t>1.</a:t>
            </a:r>
            <a:r>
              <a:rPr dirty="0" sz="3050" spc="-65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Генеративті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3706856" y="6399276"/>
            <a:ext cx="2844165" cy="41655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80"/>
              </a:lnSpc>
            </a:pPr>
            <a:r>
              <a:rPr dirty="0" sz="3050" spc="-10">
                <a:latin typeface="Trebuchet MS"/>
                <a:cs typeface="Trebuchet MS"/>
              </a:rPr>
              <a:t>модельдердегі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3693775" y="6712584"/>
            <a:ext cx="2887980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30">
                <a:latin typeface="Trebuchet MS"/>
                <a:cs typeface="Trebuchet MS"/>
              </a:rPr>
              <a:t>ауыт</a:t>
            </a:r>
            <a:r>
              <a:rPr dirty="0" sz="3050" spc="-30">
                <a:latin typeface="Microsoft Sans Serif"/>
                <a:cs typeface="Microsoft Sans Serif"/>
              </a:rPr>
              <a:t>қ</a:t>
            </a:r>
            <a:r>
              <a:rPr dirty="0" sz="3050" spc="-30">
                <a:latin typeface="Trebuchet MS"/>
                <a:cs typeface="Trebuchet MS"/>
              </a:rPr>
              <a:t>уды</a:t>
            </a:r>
            <a:r>
              <a:rPr dirty="0" sz="3050" spc="-18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т</a:t>
            </a:r>
            <a:r>
              <a:rPr dirty="0" sz="3050" spc="-10">
                <a:latin typeface="Microsoft Sans Serif"/>
                <a:cs typeface="Microsoft Sans Serif"/>
              </a:rPr>
              <a:t>ү</a:t>
            </a:r>
            <a:r>
              <a:rPr dirty="0" sz="3050" spc="-10">
                <a:latin typeface="Trebuchet MS"/>
                <a:cs typeface="Trebuchet MS"/>
              </a:rPr>
              <a:t>сіну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13706856" y="7845552"/>
            <a:ext cx="3994785" cy="1362710"/>
          </a:xfrm>
          <a:custGeom>
            <a:avLst/>
            <a:gdLst/>
            <a:ahLst/>
            <a:cxnLst/>
            <a:rect l="l" t="t" r="r" b="b"/>
            <a:pathLst>
              <a:path w="3994784" h="1362709">
                <a:moveTo>
                  <a:pt x="3994404" y="1362455"/>
                </a:moveTo>
                <a:lnTo>
                  <a:pt x="0" y="1362455"/>
                </a:lnTo>
                <a:lnTo>
                  <a:pt x="0" y="0"/>
                </a:lnTo>
                <a:lnTo>
                  <a:pt x="3994404" y="0"/>
                </a:lnTo>
                <a:lnTo>
                  <a:pt x="3994404" y="1362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13706856" y="7845552"/>
            <a:ext cx="3994785" cy="4394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90"/>
              </a:lnSpc>
            </a:pPr>
            <a:r>
              <a:rPr dirty="0" sz="3050">
                <a:latin typeface="Microsoft Sans Serif"/>
                <a:cs typeface="Microsoft Sans Serif"/>
              </a:rPr>
              <a:t>2.</a:t>
            </a:r>
            <a:r>
              <a:rPr dirty="0" sz="3050" spc="-12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Білім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беруде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AI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3693775" y="8185150"/>
            <a:ext cx="3891279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25">
                <a:latin typeface="Microsoft Sans Serif"/>
                <a:cs typeface="Microsoft Sans Serif"/>
              </a:rPr>
              <a:t>қ</a:t>
            </a:r>
            <a:r>
              <a:rPr dirty="0" sz="3050" spc="-25">
                <a:latin typeface="Trebuchet MS"/>
                <a:cs typeface="Trebuchet MS"/>
              </a:rPr>
              <a:t>олдануды</a:t>
            </a:r>
            <a:r>
              <a:rPr dirty="0" sz="3050" spc="-25">
                <a:latin typeface="Microsoft Sans Serif"/>
                <a:cs typeface="Microsoft Sans Serif"/>
              </a:rPr>
              <a:t>ң</a:t>
            </a:r>
            <a:r>
              <a:rPr dirty="0" sz="3050" spc="-135">
                <a:latin typeface="Microsoft Sans Serif"/>
                <a:cs typeface="Microsoft Sans Serif"/>
              </a:rPr>
              <a:t> </a:t>
            </a:r>
            <a:r>
              <a:rPr dirty="0" sz="3050" spc="-40">
                <a:latin typeface="Trebuchet MS"/>
                <a:cs typeface="Trebuchet MS"/>
              </a:rPr>
              <a:t>этикалы</a:t>
            </a:r>
            <a:r>
              <a:rPr dirty="0" sz="3050" spc="-40">
                <a:latin typeface="Microsoft Sans Serif"/>
                <a:cs typeface="Microsoft Sans Serif"/>
              </a:rPr>
              <a:t>қ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3706856" y="8723376"/>
            <a:ext cx="2425065" cy="431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65"/>
              </a:lnSpc>
            </a:pPr>
            <a:r>
              <a:rPr dirty="0" sz="3050" spc="-10">
                <a:latin typeface="Trebuchet MS"/>
                <a:cs typeface="Trebuchet MS"/>
              </a:rPr>
              <a:t>аспектілері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3844015" y="9742931"/>
            <a:ext cx="3797935" cy="431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30480">
              <a:lnSpc>
                <a:spcPts val="3200"/>
              </a:lnSpc>
            </a:pPr>
            <a:r>
              <a:rPr dirty="0" sz="3050" spc="-10">
                <a:latin typeface="Microsoft Sans Serif"/>
                <a:cs typeface="Microsoft Sans Serif"/>
              </a:rPr>
              <a:t>3.</a:t>
            </a:r>
            <a:r>
              <a:rPr dirty="0" sz="2800" spc="-10">
                <a:latin typeface="Microsoft Sans Serif"/>
                <a:cs typeface="Microsoft Sans Serif"/>
              </a:rPr>
              <a:t>Low</a:t>
            </a:r>
            <a:r>
              <a:rPr dirty="0" sz="2800" spc="-160">
                <a:latin typeface="Microsoft Sans Serif"/>
                <a:cs typeface="Microsoft Sans Serif"/>
              </a:rPr>
              <a:t> </a:t>
            </a:r>
            <a:r>
              <a:rPr dirty="0" sz="2800" spc="-50">
                <a:latin typeface="Microsoft Sans Serif"/>
                <a:cs typeface="Microsoft Sans Serif"/>
              </a:rPr>
              <a:t>код</a:t>
            </a:r>
            <a:r>
              <a:rPr dirty="0" sz="2800" spc="-15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No</a:t>
            </a:r>
            <a:r>
              <a:rPr dirty="0" sz="2800" spc="-130">
                <a:latin typeface="Microsoft Sans Serif"/>
                <a:cs typeface="Microsoft Sans Serif"/>
              </a:rPr>
              <a:t> </a:t>
            </a:r>
            <a:r>
              <a:rPr dirty="0" sz="2800" spc="-20">
                <a:latin typeface="Microsoft Sans Serif"/>
                <a:cs typeface="Microsoft Sans Serif"/>
              </a:rPr>
              <a:t>kode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83791" y="4187952"/>
            <a:ext cx="2529840" cy="367665"/>
          </a:xfrm>
          <a:custGeom>
            <a:avLst/>
            <a:gdLst/>
            <a:ahLst/>
            <a:cxnLst/>
            <a:rect l="l" t="t" r="r" b="b"/>
            <a:pathLst>
              <a:path w="2529840" h="367664">
                <a:moveTo>
                  <a:pt x="2529840" y="367284"/>
                </a:moveTo>
                <a:lnTo>
                  <a:pt x="0" y="367284"/>
                </a:lnTo>
                <a:lnTo>
                  <a:pt x="0" y="0"/>
                </a:lnTo>
                <a:lnTo>
                  <a:pt x="2529840" y="0"/>
                </a:lnTo>
                <a:lnTo>
                  <a:pt x="2529840" y="36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450" y="663822"/>
            <a:ext cx="18940780" cy="1710689"/>
          </a:xfrm>
          <a:prstGeom prst="rect"/>
        </p:spPr>
        <p:txBody>
          <a:bodyPr wrap="square" lIns="0" tIns="19494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535"/>
              </a:spcBef>
            </a:pPr>
            <a:r>
              <a:rPr dirty="0" sz="5250"/>
              <a:t>Келесі</a:t>
            </a:r>
            <a:r>
              <a:rPr dirty="0" sz="5250" spc="-195"/>
              <a:t> </a:t>
            </a:r>
            <a:r>
              <a:rPr dirty="0" sz="5250"/>
              <a:t>модульде</a:t>
            </a:r>
            <a:r>
              <a:rPr dirty="0" sz="5250" spc="-195"/>
              <a:t> </a:t>
            </a:r>
            <a:r>
              <a:rPr dirty="0" sz="5250"/>
              <a:t>қандай</a:t>
            </a:r>
            <a:r>
              <a:rPr dirty="0" sz="5250" spc="-200"/>
              <a:t> </a:t>
            </a:r>
            <a:r>
              <a:rPr dirty="0" sz="5250"/>
              <a:t>тақырыптарды</a:t>
            </a:r>
            <a:r>
              <a:rPr dirty="0" sz="5250" spc="-195"/>
              <a:t> </a:t>
            </a:r>
            <a:r>
              <a:rPr dirty="0" sz="5250" spc="-10"/>
              <a:t>қарастырамыз?</a:t>
            </a:r>
            <a:endParaRPr sz="5250"/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3750"/>
              <a:t>Data</a:t>
            </a:r>
            <a:r>
              <a:rPr dirty="0" sz="3750" spc="-120"/>
              <a:t> </a:t>
            </a:r>
            <a:r>
              <a:rPr dirty="0" sz="3750" spc="-10"/>
              <a:t>analytics:</a:t>
            </a:r>
            <a:r>
              <a:rPr dirty="0" sz="3750" spc="-180"/>
              <a:t> </a:t>
            </a:r>
            <a:r>
              <a:rPr dirty="0" sz="3750"/>
              <a:t>Деректерді</a:t>
            </a:r>
            <a:r>
              <a:rPr dirty="0" sz="3750" spc="-60"/>
              <a:t> </a:t>
            </a:r>
            <a:r>
              <a:rPr dirty="0" sz="3750"/>
              <a:t>талдауға</a:t>
            </a:r>
            <a:r>
              <a:rPr dirty="0" sz="3750" spc="-60"/>
              <a:t> </a:t>
            </a:r>
            <a:r>
              <a:rPr dirty="0" sz="3750" spc="-10"/>
              <a:t>кіріспе</a:t>
            </a:r>
            <a:endParaRPr sz="3750"/>
          </a:p>
        </p:txBody>
      </p:sp>
      <p:grpSp>
        <p:nvGrpSpPr>
          <p:cNvPr id="4" name="object 4" descr=""/>
          <p:cNvGrpSpPr/>
          <p:nvPr/>
        </p:nvGrpSpPr>
        <p:grpSpPr>
          <a:xfrm>
            <a:off x="1023048" y="3162579"/>
            <a:ext cx="5370830" cy="7480300"/>
            <a:chOff x="1023048" y="3162579"/>
            <a:chExt cx="5370830" cy="7480300"/>
          </a:xfrm>
        </p:grpSpPr>
        <p:sp>
          <p:nvSpPr>
            <p:cNvPr id="5" name="object 5" descr=""/>
            <p:cNvSpPr/>
            <p:nvPr/>
          </p:nvSpPr>
          <p:spPr>
            <a:xfrm>
              <a:off x="1023048" y="3162579"/>
              <a:ext cx="5370830" cy="7480300"/>
            </a:xfrm>
            <a:custGeom>
              <a:avLst/>
              <a:gdLst/>
              <a:ahLst/>
              <a:cxnLst/>
              <a:rect l="l" t="t" r="r" b="b"/>
              <a:pathLst>
                <a:path w="5370830" h="7480300">
                  <a:moveTo>
                    <a:pt x="4763325" y="12700"/>
                  </a:moveTo>
                  <a:lnTo>
                    <a:pt x="607313" y="12700"/>
                  </a:lnTo>
                  <a:lnTo>
                    <a:pt x="652144" y="0"/>
                  </a:lnTo>
                  <a:lnTo>
                    <a:pt x="4718507" y="0"/>
                  </a:lnTo>
                  <a:lnTo>
                    <a:pt x="4763325" y="12700"/>
                  </a:lnTo>
                  <a:close/>
                </a:path>
                <a:path w="5370830" h="7480300">
                  <a:moveTo>
                    <a:pt x="4845469" y="25400"/>
                  </a:moveTo>
                  <a:lnTo>
                    <a:pt x="525183" y="25400"/>
                  </a:lnTo>
                  <a:lnTo>
                    <a:pt x="563410" y="12700"/>
                  </a:lnTo>
                  <a:lnTo>
                    <a:pt x="4807369" y="12700"/>
                  </a:lnTo>
                  <a:lnTo>
                    <a:pt x="4845469" y="25400"/>
                  </a:lnTo>
                  <a:close/>
                </a:path>
                <a:path w="5370830" h="7480300">
                  <a:moveTo>
                    <a:pt x="4915623" y="50800"/>
                  </a:moveTo>
                  <a:lnTo>
                    <a:pt x="455015" y="50800"/>
                  </a:lnTo>
                  <a:lnTo>
                    <a:pt x="522579" y="25400"/>
                  </a:lnTo>
                  <a:lnTo>
                    <a:pt x="4848059" y="25400"/>
                  </a:lnTo>
                  <a:lnTo>
                    <a:pt x="4915623" y="50800"/>
                  </a:lnTo>
                  <a:close/>
                </a:path>
                <a:path w="5370830" h="7480300">
                  <a:moveTo>
                    <a:pt x="613206" y="63500"/>
                  </a:moveTo>
                  <a:lnTo>
                    <a:pt x="405231" y="63500"/>
                  </a:lnTo>
                  <a:lnTo>
                    <a:pt x="453110" y="50800"/>
                  </a:lnTo>
                  <a:lnTo>
                    <a:pt x="658037" y="50800"/>
                  </a:lnTo>
                  <a:lnTo>
                    <a:pt x="613206" y="63500"/>
                  </a:lnTo>
                  <a:close/>
                </a:path>
                <a:path w="5370830" h="7480300">
                  <a:moveTo>
                    <a:pt x="4965407" y="63500"/>
                  </a:moveTo>
                  <a:lnTo>
                    <a:pt x="4757432" y="63500"/>
                  </a:lnTo>
                  <a:lnTo>
                    <a:pt x="4712601" y="50800"/>
                  </a:lnTo>
                  <a:lnTo>
                    <a:pt x="4917528" y="50800"/>
                  </a:lnTo>
                  <a:lnTo>
                    <a:pt x="4965407" y="63500"/>
                  </a:lnTo>
                  <a:close/>
                </a:path>
                <a:path w="5370830" h="7480300">
                  <a:moveTo>
                    <a:pt x="425145" y="114300"/>
                  </a:moveTo>
                  <a:lnTo>
                    <a:pt x="312242" y="114300"/>
                  </a:lnTo>
                  <a:lnTo>
                    <a:pt x="355803" y="88900"/>
                  </a:lnTo>
                  <a:lnTo>
                    <a:pt x="357657" y="88900"/>
                  </a:lnTo>
                  <a:lnTo>
                    <a:pt x="403377" y="63500"/>
                  </a:lnTo>
                  <a:lnTo>
                    <a:pt x="574294" y="63500"/>
                  </a:lnTo>
                  <a:lnTo>
                    <a:pt x="536079" y="76200"/>
                  </a:lnTo>
                  <a:lnTo>
                    <a:pt x="538683" y="76200"/>
                  </a:lnTo>
                  <a:lnTo>
                    <a:pt x="471119" y="101600"/>
                  </a:lnTo>
                  <a:lnTo>
                    <a:pt x="473024" y="101600"/>
                  </a:lnTo>
                  <a:lnTo>
                    <a:pt x="425145" y="114300"/>
                  </a:lnTo>
                  <a:close/>
                </a:path>
                <a:path w="5370830" h="7480300">
                  <a:moveTo>
                    <a:pt x="5058397" y="114300"/>
                  </a:moveTo>
                  <a:lnTo>
                    <a:pt x="4945494" y="114300"/>
                  </a:lnTo>
                  <a:lnTo>
                    <a:pt x="4897615" y="101600"/>
                  </a:lnTo>
                  <a:lnTo>
                    <a:pt x="4899520" y="101600"/>
                  </a:lnTo>
                  <a:lnTo>
                    <a:pt x="4831956" y="76200"/>
                  </a:lnTo>
                  <a:lnTo>
                    <a:pt x="4834547" y="76200"/>
                  </a:lnTo>
                  <a:lnTo>
                    <a:pt x="4796447" y="63500"/>
                  </a:lnTo>
                  <a:lnTo>
                    <a:pt x="4967262" y="63500"/>
                  </a:lnTo>
                  <a:lnTo>
                    <a:pt x="5012982" y="88900"/>
                  </a:lnTo>
                  <a:lnTo>
                    <a:pt x="5014836" y="88900"/>
                  </a:lnTo>
                  <a:lnTo>
                    <a:pt x="5058397" y="114300"/>
                  </a:lnTo>
                  <a:close/>
                </a:path>
                <a:path w="5370830" h="7480300">
                  <a:moveTo>
                    <a:pt x="67513" y="6870700"/>
                  </a:moveTo>
                  <a:lnTo>
                    <a:pt x="15493" y="6870700"/>
                  </a:lnTo>
                  <a:lnTo>
                    <a:pt x="10337" y="6832600"/>
                  </a:lnTo>
                  <a:lnTo>
                    <a:pt x="6527" y="6781800"/>
                  </a:lnTo>
                  <a:lnTo>
                    <a:pt x="3746" y="6731000"/>
                  </a:lnTo>
                  <a:lnTo>
                    <a:pt x="1904" y="6667500"/>
                  </a:lnTo>
                  <a:lnTo>
                    <a:pt x="787" y="6604000"/>
                  </a:lnTo>
                  <a:lnTo>
                    <a:pt x="215" y="6540500"/>
                  </a:lnTo>
                  <a:lnTo>
                    <a:pt x="0" y="6477000"/>
                  </a:lnTo>
                  <a:lnTo>
                    <a:pt x="0" y="1003300"/>
                  </a:lnTo>
                  <a:lnTo>
                    <a:pt x="215" y="927100"/>
                  </a:lnTo>
                  <a:lnTo>
                    <a:pt x="787" y="863600"/>
                  </a:lnTo>
                  <a:lnTo>
                    <a:pt x="1892" y="800100"/>
                  </a:lnTo>
                  <a:lnTo>
                    <a:pt x="3746" y="749300"/>
                  </a:lnTo>
                  <a:lnTo>
                    <a:pt x="6527" y="698500"/>
                  </a:lnTo>
                  <a:lnTo>
                    <a:pt x="10337" y="647700"/>
                  </a:lnTo>
                  <a:lnTo>
                    <a:pt x="15493" y="596900"/>
                  </a:lnTo>
                  <a:lnTo>
                    <a:pt x="15646" y="596900"/>
                  </a:lnTo>
                  <a:lnTo>
                    <a:pt x="22161" y="558800"/>
                  </a:lnTo>
                  <a:lnTo>
                    <a:pt x="22415" y="558800"/>
                  </a:lnTo>
                  <a:lnTo>
                    <a:pt x="30543" y="520700"/>
                  </a:lnTo>
                  <a:lnTo>
                    <a:pt x="31241" y="520700"/>
                  </a:lnTo>
                  <a:lnTo>
                    <a:pt x="53073" y="444500"/>
                  </a:lnTo>
                  <a:lnTo>
                    <a:pt x="53759" y="444500"/>
                  </a:lnTo>
                  <a:lnTo>
                    <a:pt x="73367" y="393700"/>
                  </a:lnTo>
                  <a:lnTo>
                    <a:pt x="74244" y="393700"/>
                  </a:lnTo>
                  <a:lnTo>
                    <a:pt x="97459" y="355600"/>
                  </a:lnTo>
                  <a:lnTo>
                    <a:pt x="98475" y="355600"/>
                  </a:lnTo>
                  <a:lnTo>
                    <a:pt x="125094" y="304800"/>
                  </a:lnTo>
                  <a:lnTo>
                    <a:pt x="126250" y="304800"/>
                  </a:lnTo>
                  <a:lnTo>
                    <a:pt x="156133" y="266700"/>
                  </a:lnTo>
                  <a:lnTo>
                    <a:pt x="157403" y="266700"/>
                  </a:lnTo>
                  <a:lnTo>
                    <a:pt x="190360" y="228600"/>
                  </a:lnTo>
                  <a:lnTo>
                    <a:pt x="191769" y="215900"/>
                  </a:lnTo>
                  <a:lnTo>
                    <a:pt x="227622" y="190500"/>
                  </a:lnTo>
                  <a:lnTo>
                    <a:pt x="229107" y="177800"/>
                  </a:lnTo>
                  <a:lnTo>
                    <a:pt x="267754" y="152400"/>
                  </a:lnTo>
                  <a:lnTo>
                    <a:pt x="269392" y="152400"/>
                  </a:lnTo>
                  <a:lnTo>
                    <a:pt x="310540" y="114300"/>
                  </a:lnTo>
                  <a:lnTo>
                    <a:pt x="426999" y="114300"/>
                  </a:lnTo>
                  <a:lnTo>
                    <a:pt x="381279" y="139700"/>
                  </a:lnTo>
                  <a:lnTo>
                    <a:pt x="383133" y="139700"/>
                  </a:lnTo>
                  <a:lnTo>
                    <a:pt x="339572" y="165100"/>
                  </a:lnTo>
                  <a:lnTo>
                    <a:pt x="341274" y="165100"/>
                  </a:lnTo>
                  <a:lnTo>
                    <a:pt x="300126" y="190500"/>
                  </a:lnTo>
                  <a:lnTo>
                    <a:pt x="301764" y="190500"/>
                  </a:lnTo>
                  <a:lnTo>
                    <a:pt x="263118" y="228600"/>
                  </a:lnTo>
                  <a:lnTo>
                    <a:pt x="264617" y="228600"/>
                  </a:lnTo>
                  <a:lnTo>
                    <a:pt x="228765" y="254000"/>
                  </a:lnTo>
                  <a:lnTo>
                    <a:pt x="230174" y="254000"/>
                  </a:lnTo>
                  <a:lnTo>
                    <a:pt x="197218" y="292100"/>
                  </a:lnTo>
                  <a:lnTo>
                    <a:pt x="198488" y="292100"/>
                  </a:lnTo>
                  <a:lnTo>
                    <a:pt x="168605" y="330200"/>
                  </a:lnTo>
                  <a:lnTo>
                    <a:pt x="169760" y="330200"/>
                  </a:lnTo>
                  <a:lnTo>
                    <a:pt x="143141" y="381000"/>
                  </a:lnTo>
                  <a:lnTo>
                    <a:pt x="144157" y="381000"/>
                  </a:lnTo>
                  <a:lnTo>
                    <a:pt x="120954" y="419100"/>
                  </a:lnTo>
                  <a:lnTo>
                    <a:pt x="121818" y="419100"/>
                  </a:lnTo>
                  <a:lnTo>
                    <a:pt x="102196" y="469900"/>
                  </a:lnTo>
                  <a:lnTo>
                    <a:pt x="102882" y="469900"/>
                  </a:lnTo>
                  <a:lnTo>
                    <a:pt x="81051" y="533400"/>
                  </a:lnTo>
                  <a:lnTo>
                    <a:pt x="81749" y="533400"/>
                  </a:lnTo>
                  <a:lnTo>
                    <a:pt x="73621" y="571500"/>
                  </a:lnTo>
                  <a:lnTo>
                    <a:pt x="73875" y="571500"/>
                  </a:lnTo>
                  <a:lnTo>
                    <a:pt x="67360" y="609600"/>
                  </a:lnTo>
                  <a:lnTo>
                    <a:pt x="67513" y="609600"/>
                  </a:lnTo>
                  <a:lnTo>
                    <a:pt x="62534" y="647700"/>
                  </a:lnTo>
                  <a:lnTo>
                    <a:pt x="58762" y="698500"/>
                  </a:lnTo>
                  <a:lnTo>
                    <a:pt x="56057" y="749300"/>
                  </a:lnTo>
                  <a:lnTo>
                    <a:pt x="54241" y="812800"/>
                  </a:lnTo>
                  <a:lnTo>
                    <a:pt x="53136" y="863600"/>
                  </a:lnTo>
                  <a:lnTo>
                    <a:pt x="52565" y="927100"/>
                  </a:lnTo>
                  <a:lnTo>
                    <a:pt x="52349" y="1003300"/>
                  </a:lnTo>
                  <a:lnTo>
                    <a:pt x="52349" y="6477000"/>
                  </a:lnTo>
                  <a:lnTo>
                    <a:pt x="52565" y="6540500"/>
                  </a:lnTo>
                  <a:lnTo>
                    <a:pt x="53136" y="6604000"/>
                  </a:lnTo>
                  <a:lnTo>
                    <a:pt x="54228" y="6667500"/>
                  </a:lnTo>
                  <a:lnTo>
                    <a:pt x="56032" y="6718300"/>
                  </a:lnTo>
                  <a:lnTo>
                    <a:pt x="58762" y="6781800"/>
                  </a:lnTo>
                  <a:lnTo>
                    <a:pt x="59655" y="6781800"/>
                  </a:lnTo>
                  <a:lnTo>
                    <a:pt x="62445" y="6819900"/>
                  </a:lnTo>
                  <a:lnTo>
                    <a:pt x="67513" y="6870700"/>
                  </a:lnTo>
                  <a:close/>
                </a:path>
                <a:path w="5370830" h="7480300">
                  <a:moveTo>
                    <a:pt x="5364238" y="6781800"/>
                  </a:moveTo>
                  <a:lnTo>
                    <a:pt x="5311952" y="6781800"/>
                  </a:lnTo>
                  <a:lnTo>
                    <a:pt x="5314594" y="6718300"/>
                  </a:lnTo>
                  <a:lnTo>
                    <a:pt x="5316359" y="6667500"/>
                  </a:lnTo>
                  <a:lnTo>
                    <a:pt x="5317502" y="6604000"/>
                  </a:lnTo>
                  <a:lnTo>
                    <a:pt x="5318137" y="6540500"/>
                  </a:lnTo>
                  <a:lnTo>
                    <a:pt x="5318391" y="6400800"/>
                  </a:lnTo>
                  <a:lnTo>
                    <a:pt x="5318391" y="1079500"/>
                  </a:lnTo>
                  <a:lnTo>
                    <a:pt x="5318264" y="1003300"/>
                  </a:lnTo>
                  <a:lnTo>
                    <a:pt x="5318137" y="927100"/>
                  </a:lnTo>
                  <a:lnTo>
                    <a:pt x="5317502" y="863600"/>
                  </a:lnTo>
                  <a:lnTo>
                    <a:pt x="5316372" y="812800"/>
                  </a:lnTo>
                  <a:lnTo>
                    <a:pt x="5314619" y="749300"/>
                  </a:lnTo>
                  <a:lnTo>
                    <a:pt x="5311990" y="698500"/>
                  </a:lnTo>
                  <a:lnTo>
                    <a:pt x="5308269" y="647700"/>
                  </a:lnTo>
                  <a:lnTo>
                    <a:pt x="5303189" y="609600"/>
                  </a:lnTo>
                  <a:lnTo>
                    <a:pt x="5303354" y="609600"/>
                  </a:lnTo>
                  <a:lnTo>
                    <a:pt x="5296750" y="571500"/>
                  </a:lnTo>
                  <a:lnTo>
                    <a:pt x="5296992" y="571500"/>
                  </a:lnTo>
                  <a:lnTo>
                    <a:pt x="5288864" y="533400"/>
                  </a:lnTo>
                  <a:lnTo>
                    <a:pt x="5289562" y="533400"/>
                  </a:lnTo>
                  <a:lnTo>
                    <a:pt x="5267731" y="469900"/>
                  </a:lnTo>
                  <a:lnTo>
                    <a:pt x="5268391" y="469900"/>
                  </a:lnTo>
                  <a:lnTo>
                    <a:pt x="5248833" y="419100"/>
                  </a:lnTo>
                  <a:lnTo>
                    <a:pt x="5249722" y="419100"/>
                  </a:lnTo>
                  <a:lnTo>
                    <a:pt x="5226481" y="381000"/>
                  </a:lnTo>
                  <a:lnTo>
                    <a:pt x="5227472" y="381000"/>
                  </a:lnTo>
                  <a:lnTo>
                    <a:pt x="5200929" y="330200"/>
                  </a:lnTo>
                  <a:lnTo>
                    <a:pt x="5202123" y="330200"/>
                  </a:lnTo>
                  <a:lnTo>
                    <a:pt x="5172151" y="292100"/>
                  </a:lnTo>
                  <a:lnTo>
                    <a:pt x="5173395" y="292100"/>
                  </a:lnTo>
                  <a:lnTo>
                    <a:pt x="5140502" y="254000"/>
                  </a:lnTo>
                  <a:lnTo>
                    <a:pt x="5141950" y="254000"/>
                  </a:lnTo>
                  <a:lnTo>
                    <a:pt x="5106009" y="228600"/>
                  </a:lnTo>
                  <a:lnTo>
                    <a:pt x="5107470" y="228600"/>
                  </a:lnTo>
                  <a:lnTo>
                    <a:pt x="5068862" y="190500"/>
                  </a:lnTo>
                  <a:lnTo>
                    <a:pt x="5070513" y="190500"/>
                  </a:lnTo>
                  <a:lnTo>
                    <a:pt x="5029365" y="165100"/>
                  </a:lnTo>
                  <a:lnTo>
                    <a:pt x="5031066" y="165100"/>
                  </a:lnTo>
                  <a:lnTo>
                    <a:pt x="4987505" y="139700"/>
                  </a:lnTo>
                  <a:lnTo>
                    <a:pt x="4989360" y="139700"/>
                  </a:lnTo>
                  <a:lnTo>
                    <a:pt x="4943640" y="114300"/>
                  </a:lnTo>
                  <a:lnTo>
                    <a:pt x="5060099" y="114300"/>
                  </a:lnTo>
                  <a:lnTo>
                    <a:pt x="5101247" y="152400"/>
                  </a:lnTo>
                  <a:lnTo>
                    <a:pt x="5102885" y="152400"/>
                  </a:lnTo>
                  <a:lnTo>
                    <a:pt x="5141493" y="177800"/>
                  </a:lnTo>
                  <a:lnTo>
                    <a:pt x="5142966" y="190500"/>
                  </a:lnTo>
                  <a:lnTo>
                    <a:pt x="5178894" y="215900"/>
                  </a:lnTo>
                  <a:lnTo>
                    <a:pt x="5180355" y="228600"/>
                  </a:lnTo>
                  <a:lnTo>
                    <a:pt x="5213235" y="266700"/>
                  </a:lnTo>
                  <a:lnTo>
                    <a:pt x="5214480" y="266700"/>
                  </a:lnTo>
                  <a:lnTo>
                    <a:pt x="5244452" y="304800"/>
                  </a:lnTo>
                  <a:lnTo>
                    <a:pt x="5245646" y="304800"/>
                  </a:lnTo>
                  <a:lnTo>
                    <a:pt x="5272189" y="355600"/>
                  </a:lnTo>
                  <a:lnTo>
                    <a:pt x="5273179" y="355600"/>
                  </a:lnTo>
                  <a:lnTo>
                    <a:pt x="5296420" y="393700"/>
                  </a:lnTo>
                  <a:lnTo>
                    <a:pt x="5297297" y="393700"/>
                  </a:lnTo>
                  <a:lnTo>
                    <a:pt x="5316855" y="444500"/>
                  </a:lnTo>
                  <a:lnTo>
                    <a:pt x="5317528" y="444500"/>
                  </a:lnTo>
                  <a:lnTo>
                    <a:pt x="5339372" y="520700"/>
                  </a:lnTo>
                  <a:lnTo>
                    <a:pt x="5340070" y="520700"/>
                  </a:lnTo>
                  <a:lnTo>
                    <a:pt x="5348198" y="558800"/>
                  </a:lnTo>
                  <a:lnTo>
                    <a:pt x="5348452" y="558800"/>
                  </a:lnTo>
                  <a:lnTo>
                    <a:pt x="5355056" y="596900"/>
                  </a:lnTo>
                  <a:lnTo>
                    <a:pt x="5355209" y="596900"/>
                  </a:lnTo>
                  <a:lnTo>
                    <a:pt x="5360377" y="647700"/>
                  </a:lnTo>
                  <a:lnTo>
                    <a:pt x="5364238" y="698500"/>
                  </a:lnTo>
                  <a:lnTo>
                    <a:pt x="5366905" y="749300"/>
                  </a:lnTo>
                  <a:lnTo>
                    <a:pt x="5368696" y="800100"/>
                  </a:lnTo>
                  <a:lnTo>
                    <a:pt x="5369852" y="863600"/>
                  </a:lnTo>
                  <a:lnTo>
                    <a:pt x="5370487" y="927100"/>
                  </a:lnTo>
                  <a:lnTo>
                    <a:pt x="5370487" y="6540500"/>
                  </a:lnTo>
                  <a:lnTo>
                    <a:pt x="5369852" y="6604000"/>
                  </a:lnTo>
                  <a:lnTo>
                    <a:pt x="5368709" y="6667500"/>
                  </a:lnTo>
                  <a:lnTo>
                    <a:pt x="5366905" y="6731000"/>
                  </a:lnTo>
                  <a:lnTo>
                    <a:pt x="5364238" y="6781800"/>
                  </a:lnTo>
                  <a:close/>
                </a:path>
                <a:path w="5370830" h="7480300">
                  <a:moveTo>
                    <a:pt x="59655" y="6781800"/>
                  </a:moveTo>
                  <a:lnTo>
                    <a:pt x="58762" y="6781800"/>
                  </a:lnTo>
                  <a:lnTo>
                    <a:pt x="58724" y="6769100"/>
                  </a:lnTo>
                  <a:lnTo>
                    <a:pt x="59655" y="6781800"/>
                  </a:lnTo>
                  <a:close/>
                </a:path>
                <a:path w="5370830" h="7480300">
                  <a:moveTo>
                    <a:pt x="5355209" y="6870700"/>
                  </a:moveTo>
                  <a:lnTo>
                    <a:pt x="5303189" y="6870700"/>
                  </a:lnTo>
                  <a:lnTo>
                    <a:pt x="5308180" y="6819900"/>
                  </a:lnTo>
                  <a:lnTo>
                    <a:pt x="5311990" y="6769100"/>
                  </a:lnTo>
                  <a:lnTo>
                    <a:pt x="5311952" y="6781800"/>
                  </a:lnTo>
                  <a:lnTo>
                    <a:pt x="5364238" y="6781800"/>
                  </a:lnTo>
                  <a:lnTo>
                    <a:pt x="5360289" y="6832600"/>
                  </a:lnTo>
                  <a:lnTo>
                    <a:pt x="5355209" y="6870700"/>
                  </a:lnTo>
                  <a:close/>
                </a:path>
                <a:path w="5370830" h="7480300">
                  <a:moveTo>
                    <a:pt x="230174" y="7213600"/>
                  </a:moveTo>
                  <a:lnTo>
                    <a:pt x="156133" y="7213600"/>
                  </a:lnTo>
                  <a:lnTo>
                    <a:pt x="126250" y="7175500"/>
                  </a:lnTo>
                  <a:lnTo>
                    <a:pt x="125094" y="7162800"/>
                  </a:lnTo>
                  <a:lnTo>
                    <a:pt x="98475" y="7124700"/>
                  </a:lnTo>
                  <a:lnTo>
                    <a:pt x="97459" y="7124700"/>
                  </a:lnTo>
                  <a:lnTo>
                    <a:pt x="74244" y="7073900"/>
                  </a:lnTo>
                  <a:lnTo>
                    <a:pt x="73380" y="7073900"/>
                  </a:lnTo>
                  <a:lnTo>
                    <a:pt x="53759" y="7023100"/>
                  </a:lnTo>
                  <a:lnTo>
                    <a:pt x="53060" y="7023100"/>
                  </a:lnTo>
                  <a:lnTo>
                    <a:pt x="31241" y="6959600"/>
                  </a:lnTo>
                  <a:lnTo>
                    <a:pt x="30543" y="6959600"/>
                  </a:lnTo>
                  <a:lnTo>
                    <a:pt x="22415" y="6921500"/>
                  </a:lnTo>
                  <a:lnTo>
                    <a:pt x="22161" y="6921500"/>
                  </a:lnTo>
                  <a:lnTo>
                    <a:pt x="15646" y="6870700"/>
                  </a:lnTo>
                  <a:lnTo>
                    <a:pt x="67360" y="6870700"/>
                  </a:lnTo>
                  <a:lnTo>
                    <a:pt x="73875" y="6908800"/>
                  </a:lnTo>
                  <a:lnTo>
                    <a:pt x="73621" y="6908800"/>
                  </a:lnTo>
                  <a:lnTo>
                    <a:pt x="81749" y="6946900"/>
                  </a:lnTo>
                  <a:lnTo>
                    <a:pt x="81051" y="6946900"/>
                  </a:lnTo>
                  <a:lnTo>
                    <a:pt x="102882" y="7010400"/>
                  </a:lnTo>
                  <a:lnTo>
                    <a:pt x="102196" y="7010400"/>
                  </a:lnTo>
                  <a:lnTo>
                    <a:pt x="121818" y="7061200"/>
                  </a:lnTo>
                  <a:lnTo>
                    <a:pt x="126745" y="7061200"/>
                  </a:lnTo>
                  <a:lnTo>
                    <a:pt x="144157" y="7099300"/>
                  </a:lnTo>
                  <a:lnTo>
                    <a:pt x="143141" y="7099300"/>
                  </a:lnTo>
                  <a:lnTo>
                    <a:pt x="169760" y="7137400"/>
                  </a:lnTo>
                  <a:lnTo>
                    <a:pt x="168617" y="7137400"/>
                  </a:lnTo>
                  <a:lnTo>
                    <a:pt x="198488" y="7175500"/>
                  </a:lnTo>
                  <a:lnTo>
                    <a:pt x="197218" y="7175500"/>
                  </a:lnTo>
                  <a:lnTo>
                    <a:pt x="230174" y="7213600"/>
                  </a:lnTo>
                  <a:close/>
                </a:path>
                <a:path w="5370830" h="7480300">
                  <a:moveTo>
                    <a:pt x="5302186" y="7061200"/>
                  </a:moveTo>
                  <a:lnTo>
                    <a:pt x="5248833" y="7061200"/>
                  </a:lnTo>
                  <a:lnTo>
                    <a:pt x="5268391" y="7010400"/>
                  </a:lnTo>
                  <a:lnTo>
                    <a:pt x="5267718" y="7010400"/>
                  </a:lnTo>
                  <a:lnTo>
                    <a:pt x="5289562" y="6946900"/>
                  </a:lnTo>
                  <a:lnTo>
                    <a:pt x="5288864" y="6946900"/>
                  </a:lnTo>
                  <a:lnTo>
                    <a:pt x="5296992" y="6908800"/>
                  </a:lnTo>
                  <a:lnTo>
                    <a:pt x="5296750" y="6908800"/>
                  </a:lnTo>
                  <a:lnTo>
                    <a:pt x="5303354" y="6870700"/>
                  </a:lnTo>
                  <a:lnTo>
                    <a:pt x="5355056" y="6870700"/>
                  </a:lnTo>
                  <a:lnTo>
                    <a:pt x="5348452" y="6921500"/>
                  </a:lnTo>
                  <a:lnTo>
                    <a:pt x="5348198" y="6921500"/>
                  </a:lnTo>
                  <a:lnTo>
                    <a:pt x="5340070" y="6959600"/>
                  </a:lnTo>
                  <a:lnTo>
                    <a:pt x="5339372" y="6959600"/>
                  </a:lnTo>
                  <a:lnTo>
                    <a:pt x="5317528" y="7023100"/>
                  </a:lnTo>
                  <a:lnTo>
                    <a:pt x="5316855" y="7023100"/>
                  </a:lnTo>
                  <a:lnTo>
                    <a:pt x="5302186" y="7061200"/>
                  </a:lnTo>
                  <a:close/>
                </a:path>
                <a:path w="5370830" h="7480300">
                  <a:moveTo>
                    <a:pt x="126745" y="7061200"/>
                  </a:moveTo>
                  <a:lnTo>
                    <a:pt x="121818" y="7061200"/>
                  </a:lnTo>
                  <a:lnTo>
                    <a:pt x="120942" y="7048500"/>
                  </a:lnTo>
                  <a:lnTo>
                    <a:pt x="126745" y="7061200"/>
                  </a:lnTo>
                  <a:close/>
                </a:path>
                <a:path w="5370830" h="7480300">
                  <a:moveTo>
                    <a:pt x="5214480" y="7213600"/>
                  </a:moveTo>
                  <a:lnTo>
                    <a:pt x="5140502" y="7213600"/>
                  </a:lnTo>
                  <a:lnTo>
                    <a:pt x="5173395" y="7175500"/>
                  </a:lnTo>
                  <a:lnTo>
                    <a:pt x="5172151" y="7175500"/>
                  </a:lnTo>
                  <a:lnTo>
                    <a:pt x="5202123" y="7137400"/>
                  </a:lnTo>
                  <a:lnTo>
                    <a:pt x="5200929" y="7137400"/>
                  </a:lnTo>
                  <a:lnTo>
                    <a:pt x="5227472" y="7099300"/>
                  </a:lnTo>
                  <a:lnTo>
                    <a:pt x="5226481" y="7099300"/>
                  </a:lnTo>
                  <a:lnTo>
                    <a:pt x="5249722" y="7048500"/>
                  </a:lnTo>
                  <a:lnTo>
                    <a:pt x="5248833" y="7061200"/>
                  </a:lnTo>
                  <a:lnTo>
                    <a:pt x="5302186" y="7061200"/>
                  </a:lnTo>
                  <a:lnTo>
                    <a:pt x="5297297" y="7073900"/>
                  </a:lnTo>
                  <a:lnTo>
                    <a:pt x="5296408" y="7073900"/>
                  </a:lnTo>
                  <a:lnTo>
                    <a:pt x="5273167" y="7124700"/>
                  </a:lnTo>
                  <a:lnTo>
                    <a:pt x="5272189" y="7124700"/>
                  </a:lnTo>
                  <a:lnTo>
                    <a:pt x="5245646" y="7162800"/>
                  </a:lnTo>
                  <a:lnTo>
                    <a:pt x="5244452" y="7175500"/>
                  </a:lnTo>
                  <a:lnTo>
                    <a:pt x="5214480" y="7213600"/>
                  </a:lnTo>
                  <a:close/>
                </a:path>
                <a:path w="5370830" h="7480300">
                  <a:moveTo>
                    <a:pt x="264629" y="7251700"/>
                  </a:moveTo>
                  <a:lnTo>
                    <a:pt x="190360" y="7251700"/>
                  </a:lnTo>
                  <a:lnTo>
                    <a:pt x="157403" y="7213600"/>
                  </a:lnTo>
                  <a:lnTo>
                    <a:pt x="228777" y="7213600"/>
                  </a:lnTo>
                  <a:lnTo>
                    <a:pt x="264629" y="7251700"/>
                  </a:lnTo>
                  <a:close/>
                </a:path>
                <a:path w="5370830" h="7480300">
                  <a:moveTo>
                    <a:pt x="5180342" y="7251700"/>
                  </a:moveTo>
                  <a:lnTo>
                    <a:pt x="5105996" y="7251700"/>
                  </a:lnTo>
                  <a:lnTo>
                    <a:pt x="5141937" y="7213600"/>
                  </a:lnTo>
                  <a:lnTo>
                    <a:pt x="5213235" y="7213600"/>
                  </a:lnTo>
                  <a:lnTo>
                    <a:pt x="5180342" y="7251700"/>
                  </a:lnTo>
                  <a:close/>
                </a:path>
                <a:path w="5370830" h="7480300">
                  <a:moveTo>
                    <a:pt x="472986" y="7378700"/>
                  </a:moveTo>
                  <a:lnTo>
                    <a:pt x="355815" y="7378700"/>
                  </a:lnTo>
                  <a:lnTo>
                    <a:pt x="312254" y="7353300"/>
                  </a:lnTo>
                  <a:lnTo>
                    <a:pt x="310527" y="7353300"/>
                  </a:lnTo>
                  <a:lnTo>
                    <a:pt x="269379" y="7327900"/>
                  </a:lnTo>
                  <a:lnTo>
                    <a:pt x="267779" y="7327900"/>
                  </a:lnTo>
                  <a:lnTo>
                    <a:pt x="229133" y="7289800"/>
                  </a:lnTo>
                  <a:lnTo>
                    <a:pt x="227609" y="7289800"/>
                  </a:lnTo>
                  <a:lnTo>
                    <a:pt x="191757" y="7251700"/>
                  </a:lnTo>
                  <a:lnTo>
                    <a:pt x="263105" y="7251700"/>
                  </a:lnTo>
                  <a:lnTo>
                    <a:pt x="301751" y="7277100"/>
                  </a:lnTo>
                  <a:lnTo>
                    <a:pt x="300139" y="7277100"/>
                  </a:lnTo>
                  <a:lnTo>
                    <a:pt x="341287" y="7315200"/>
                  </a:lnTo>
                  <a:lnTo>
                    <a:pt x="339559" y="7315200"/>
                  </a:lnTo>
                  <a:lnTo>
                    <a:pt x="383120" y="7340600"/>
                  </a:lnTo>
                  <a:lnTo>
                    <a:pt x="381317" y="7340600"/>
                  </a:lnTo>
                  <a:lnTo>
                    <a:pt x="427037" y="7366000"/>
                  </a:lnTo>
                  <a:lnTo>
                    <a:pt x="449046" y="7366000"/>
                  </a:lnTo>
                  <a:lnTo>
                    <a:pt x="472986" y="7378700"/>
                  </a:lnTo>
                  <a:close/>
                </a:path>
                <a:path w="5370830" h="7480300">
                  <a:moveTo>
                    <a:pt x="5036604" y="7366000"/>
                  </a:moveTo>
                  <a:lnTo>
                    <a:pt x="4943602" y="7366000"/>
                  </a:lnTo>
                  <a:lnTo>
                    <a:pt x="4989322" y="7340600"/>
                  </a:lnTo>
                  <a:lnTo>
                    <a:pt x="4987518" y="7340600"/>
                  </a:lnTo>
                  <a:lnTo>
                    <a:pt x="5031079" y="7315200"/>
                  </a:lnTo>
                  <a:lnTo>
                    <a:pt x="5029352" y="7315200"/>
                  </a:lnTo>
                  <a:lnTo>
                    <a:pt x="5070500" y="7277100"/>
                  </a:lnTo>
                  <a:lnTo>
                    <a:pt x="5068887" y="7277100"/>
                  </a:lnTo>
                  <a:lnTo>
                    <a:pt x="5107495" y="7251700"/>
                  </a:lnTo>
                  <a:lnTo>
                    <a:pt x="5178920" y="7251700"/>
                  </a:lnTo>
                  <a:lnTo>
                    <a:pt x="5142979" y="7289800"/>
                  </a:lnTo>
                  <a:lnTo>
                    <a:pt x="5141480" y="7289800"/>
                  </a:lnTo>
                  <a:lnTo>
                    <a:pt x="5102872" y="7327900"/>
                  </a:lnTo>
                  <a:lnTo>
                    <a:pt x="5101259" y="7327900"/>
                  </a:lnTo>
                  <a:lnTo>
                    <a:pt x="5060111" y="7353300"/>
                  </a:lnTo>
                  <a:lnTo>
                    <a:pt x="5058384" y="7353300"/>
                  </a:lnTo>
                  <a:lnTo>
                    <a:pt x="5036604" y="7366000"/>
                  </a:lnTo>
                  <a:close/>
                </a:path>
                <a:path w="5370830" h="7480300">
                  <a:moveTo>
                    <a:pt x="449046" y="7366000"/>
                  </a:moveTo>
                  <a:lnTo>
                    <a:pt x="427037" y="7366000"/>
                  </a:lnTo>
                  <a:lnTo>
                    <a:pt x="425107" y="7353300"/>
                  </a:lnTo>
                  <a:lnTo>
                    <a:pt x="449046" y="7366000"/>
                  </a:lnTo>
                  <a:close/>
                </a:path>
                <a:path w="5370830" h="7480300">
                  <a:moveTo>
                    <a:pt x="5014823" y="7378700"/>
                  </a:moveTo>
                  <a:lnTo>
                    <a:pt x="4897653" y="7378700"/>
                  </a:lnTo>
                  <a:lnTo>
                    <a:pt x="4945532" y="7353300"/>
                  </a:lnTo>
                  <a:lnTo>
                    <a:pt x="4943602" y="7366000"/>
                  </a:lnTo>
                  <a:lnTo>
                    <a:pt x="5036604" y="7366000"/>
                  </a:lnTo>
                  <a:lnTo>
                    <a:pt x="5014823" y="7378700"/>
                  </a:lnTo>
                  <a:close/>
                </a:path>
                <a:path w="5370830" h="7480300">
                  <a:moveTo>
                    <a:pt x="538683" y="7404100"/>
                  </a:moveTo>
                  <a:lnTo>
                    <a:pt x="403339" y="7404100"/>
                  </a:lnTo>
                  <a:lnTo>
                    <a:pt x="357619" y="7378700"/>
                  </a:lnTo>
                  <a:lnTo>
                    <a:pt x="471119" y="7378700"/>
                  </a:lnTo>
                  <a:lnTo>
                    <a:pt x="538683" y="7404100"/>
                  </a:lnTo>
                  <a:close/>
                </a:path>
                <a:path w="5370830" h="7480300">
                  <a:moveTo>
                    <a:pt x="4967300" y="7404100"/>
                  </a:moveTo>
                  <a:lnTo>
                    <a:pt x="4831956" y="7404100"/>
                  </a:lnTo>
                  <a:lnTo>
                    <a:pt x="4899520" y="7378700"/>
                  </a:lnTo>
                  <a:lnTo>
                    <a:pt x="5013020" y="7378700"/>
                  </a:lnTo>
                  <a:lnTo>
                    <a:pt x="4967300" y="7404100"/>
                  </a:lnTo>
                  <a:close/>
                </a:path>
                <a:path w="5370830" h="7480300">
                  <a:moveTo>
                    <a:pt x="757402" y="7429500"/>
                  </a:moveTo>
                  <a:lnTo>
                    <a:pt x="453148" y="7429500"/>
                  </a:lnTo>
                  <a:lnTo>
                    <a:pt x="405269" y="7404100"/>
                  </a:lnTo>
                  <a:lnTo>
                    <a:pt x="572922" y="7404100"/>
                  </a:lnTo>
                  <a:lnTo>
                    <a:pt x="614324" y="7416800"/>
                  </a:lnTo>
                  <a:lnTo>
                    <a:pt x="704951" y="7416800"/>
                  </a:lnTo>
                  <a:lnTo>
                    <a:pt x="757402" y="7429500"/>
                  </a:lnTo>
                  <a:close/>
                </a:path>
                <a:path w="5370830" h="7480300">
                  <a:moveTo>
                    <a:pt x="4917490" y="7429500"/>
                  </a:moveTo>
                  <a:lnTo>
                    <a:pt x="4613236" y="7429500"/>
                  </a:lnTo>
                  <a:lnTo>
                    <a:pt x="4665687" y="7416800"/>
                  </a:lnTo>
                  <a:lnTo>
                    <a:pt x="4756340" y="7416800"/>
                  </a:lnTo>
                  <a:lnTo>
                    <a:pt x="4797856" y="7404100"/>
                  </a:lnTo>
                  <a:lnTo>
                    <a:pt x="4965369" y="7404100"/>
                  </a:lnTo>
                  <a:lnTo>
                    <a:pt x="4917490" y="7429500"/>
                  </a:lnTo>
                  <a:close/>
                </a:path>
                <a:path w="5370830" h="7480300">
                  <a:moveTo>
                    <a:pt x="4848059" y="7454900"/>
                  </a:moveTo>
                  <a:lnTo>
                    <a:pt x="522579" y="7454900"/>
                  </a:lnTo>
                  <a:lnTo>
                    <a:pt x="455015" y="7429500"/>
                  </a:lnTo>
                  <a:lnTo>
                    <a:pt x="4915623" y="7429500"/>
                  </a:lnTo>
                  <a:lnTo>
                    <a:pt x="4848059" y="7454900"/>
                  </a:lnTo>
                  <a:close/>
                </a:path>
                <a:path w="5370830" h="7480300">
                  <a:moveTo>
                    <a:pt x="4764430" y="7467600"/>
                  </a:moveTo>
                  <a:lnTo>
                    <a:pt x="606196" y="7467600"/>
                  </a:lnTo>
                  <a:lnTo>
                    <a:pt x="564794" y="7454900"/>
                  </a:lnTo>
                  <a:lnTo>
                    <a:pt x="4805959" y="7454900"/>
                  </a:lnTo>
                  <a:lnTo>
                    <a:pt x="4764430" y="7467600"/>
                  </a:lnTo>
                  <a:close/>
                </a:path>
                <a:path w="5370830" h="7480300">
                  <a:moveTo>
                    <a:pt x="4669091" y="7480300"/>
                  </a:moveTo>
                  <a:lnTo>
                    <a:pt x="701547" y="7480300"/>
                  </a:lnTo>
                  <a:lnTo>
                    <a:pt x="653033" y="7467600"/>
                  </a:lnTo>
                  <a:lnTo>
                    <a:pt x="4717605" y="7467600"/>
                  </a:lnTo>
                  <a:lnTo>
                    <a:pt x="4669091" y="7480300"/>
                  </a:lnTo>
                  <a:close/>
                </a:path>
              </a:pathLst>
            </a:custGeom>
            <a:solidFill>
              <a:srgbClr val="FF2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83792" y="3800856"/>
              <a:ext cx="4044950" cy="838200"/>
            </a:xfrm>
            <a:custGeom>
              <a:avLst/>
              <a:gdLst/>
              <a:ahLst/>
              <a:cxnLst/>
              <a:rect l="l" t="t" r="r" b="b"/>
              <a:pathLst>
                <a:path w="4044950" h="838200">
                  <a:moveTo>
                    <a:pt x="4044696" y="838200"/>
                  </a:moveTo>
                  <a:lnTo>
                    <a:pt x="0" y="838200"/>
                  </a:lnTo>
                  <a:lnTo>
                    <a:pt x="0" y="0"/>
                  </a:lnTo>
                  <a:lnTo>
                    <a:pt x="4044696" y="0"/>
                  </a:lnTo>
                  <a:lnTo>
                    <a:pt x="4044696" y="838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370964" y="3744595"/>
            <a:ext cx="322072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70" b="1">
                <a:latin typeface="Arial"/>
                <a:cs typeface="Arial"/>
              </a:rPr>
              <a:t>8-</a:t>
            </a:r>
            <a:r>
              <a:rPr dirty="0" sz="2600" b="1">
                <a:latin typeface="Arial"/>
                <a:cs typeface="Arial"/>
              </a:rPr>
              <a:t>9</a:t>
            </a:r>
            <a:r>
              <a:rPr dirty="0" sz="2600" spc="-105" b="1">
                <a:latin typeface="Arial"/>
                <a:cs typeface="Arial"/>
              </a:rPr>
              <a:t> </a:t>
            </a:r>
            <a:r>
              <a:rPr dirty="0" sz="2600" spc="-55" b="1">
                <a:latin typeface="Arial"/>
                <a:cs typeface="Arial"/>
              </a:rPr>
              <a:t>апта:</a:t>
            </a:r>
            <a:r>
              <a:rPr dirty="0" sz="2600" spc="-100" b="1">
                <a:latin typeface="Arial"/>
                <a:cs typeface="Arial"/>
              </a:rPr>
              <a:t> </a:t>
            </a:r>
            <a:r>
              <a:rPr dirty="0" sz="2600" spc="-40" b="1">
                <a:latin typeface="Arial"/>
                <a:cs typeface="Arial"/>
              </a:rPr>
              <a:t>Деректерді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70964" y="4108450"/>
            <a:ext cx="259143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5" b="1">
                <a:latin typeface="Arial"/>
                <a:cs typeface="Arial"/>
              </a:rPr>
              <a:t>талдауға</a:t>
            </a:r>
            <a:r>
              <a:rPr dirty="0" sz="2600" spc="-120" b="1">
                <a:latin typeface="Arial"/>
                <a:cs typeface="Arial"/>
              </a:rPr>
              <a:t> </a:t>
            </a:r>
            <a:r>
              <a:rPr dirty="0" sz="2600" spc="-35" b="1">
                <a:latin typeface="Arial"/>
                <a:cs typeface="Arial"/>
              </a:rPr>
              <a:t>кіріспе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83791" y="5088635"/>
            <a:ext cx="4002404" cy="7956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15"/>
              </a:lnSpc>
            </a:pPr>
            <a:r>
              <a:rPr dirty="0" sz="2600">
                <a:latin typeface="Microsoft Sans Serif"/>
                <a:cs typeface="Microsoft Sans Serif"/>
              </a:rPr>
              <a:t>1.Мәліметтерді</a:t>
            </a:r>
            <a:r>
              <a:rPr dirty="0" sz="2600" spc="-14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жинау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ts val="2970"/>
              </a:lnSpc>
            </a:pPr>
            <a:r>
              <a:rPr dirty="0" sz="2600">
                <a:latin typeface="Microsoft Sans Serif"/>
                <a:cs typeface="Microsoft Sans Serif"/>
              </a:rPr>
              <a:t>және</a:t>
            </a:r>
            <a:r>
              <a:rPr dirty="0" sz="2600" spc="-7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дайындау</a:t>
            </a:r>
            <a:r>
              <a:rPr dirty="0" sz="2600" spc="-7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негіздері.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83791" y="6376415"/>
            <a:ext cx="4003675" cy="1574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60"/>
              </a:lnSpc>
            </a:pPr>
            <a:r>
              <a:rPr dirty="0" sz="2600">
                <a:latin typeface="Microsoft Sans Serif"/>
                <a:cs typeface="Microsoft Sans Serif"/>
              </a:rPr>
              <a:t>2.</a:t>
            </a:r>
            <a:r>
              <a:rPr dirty="0" sz="2600" spc="1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Әр</a:t>
            </a:r>
            <a:r>
              <a:rPr dirty="0" sz="2600" spc="-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түрлі</a:t>
            </a:r>
            <a:r>
              <a:rPr dirty="0" sz="2600" spc="-2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деректер</a:t>
            </a:r>
            <a:endParaRPr sz="2600">
              <a:latin typeface="Microsoft Sans Serif"/>
              <a:cs typeface="Microsoft Sans Serif"/>
            </a:endParaRPr>
          </a:p>
          <a:p>
            <a:pPr marR="985519">
              <a:lnSpc>
                <a:spcPts val="2860"/>
              </a:lnSpc>
              <a:spcBef>
                <a:spcPts val="180"/>
              </a:spcBef>
            </a:pPr>
            <a:r>
              <a:rPr dirty="0" sz="2600">
                <a:latin typeface="Microsoft Sans Serif"/>
                <a:cs typeface="Microsoft Sans Serif"/>
              </a:rPr>
              <a:t>түрлерін</a:t>
            </a:r>
            <a:r>
              <a:rPr dirty="0" sz="2600" spc="-10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түсіну (құрылымдық, құрылымдалмаған)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83791" y="8566404"/>
            <a:ext cx="4041775" cy="16186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0"/>
              </a:lnSpc>
            </a:pPr>
            <a:r>
              <a:rPr dirty="0" sz="2600">
                <a:latin typeface="Microsoft Sans Serif"/>
                <a:cs typeface="Microsoft Sans Serif"/>
              </a:rPr>
              <a:t>3.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Trebuchet MS"/>
                <a:cs typeface="Trebuchet MS"/>
              </a:rPr>
              <a:t>Т</a:t>
            </a:r>
            <a:r>
              <a:rPr dirty="0" sz="2600">
                <a:latin typeface="Microsoft Sans Serif"/>
                <a:cs typeface="Microsoft Sans Serif"/>
              </a:rPr>
              <a:t>ә</a:t>
            </a:r>
            <a:r>
              <a:rPr dirty="0" sz="2600">
                <a:latin typeface="Trebuchet MS"/>
                <a:cs typeface="Trebuchet MS"/>
              </a:rPr>
              <a:t>жірибелік</a:t>
            </a:r>
            <a:r>
              <a:rPr dirty="0" sz="2600" spc="-70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ж</a:t>
            </a:r>
            <a:r>
              <a:rPr dirty="0" sz="2600" spc="-10">
                <a:latin typeface="Microsoft Sans Serif"/>
                <a:cs typeface="Microsoft Sans Serif"/>
              </a:rPr>
              <a:t>ұ</a:t>
            </a:r>
            <a:r>
              <a:rPr dirty="0" sz="2600" spc="-10">
                <a:latin typeface="Trebuchet MS"/>
                <a:cs typeface="Trebuchet MS"/>
              </a:rPr>
              <a:t>мыс:</a:t>
            </a:r>
            <a:endParaRPr sz="2600">
              <a:latin typeface="Trebuchet MS"/>
              <a:cs typeface="Trebuchet MS"/>
            </a:endParaRPr>
          </a:p>
          <a:p>
            <a:pPr marR="588645">
              <a:lnSpc>
                <a:spcPts val="2850"/>
              </a:lnSpc>
              <a:spcBef>
                <a:spcPts val="180"/>
              </a:spcBef>
            </a:pPr>
            <a:r>
              <a:rPr dirty="0" sz="2600">
                <a:latin typeface="Trebuchet MS"/>
                <a:cs typeface="Trebuchet MS"/>
              </a:rPr>
              <a:t>Деректерді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пайдалану </a:t>
            </a:r>
            <a:r>
              <a:rPr dirty="0" sz="2600" spc="-25">
                <a:latin typeface="Trebuchet MS"/>
                <a:cs typeface="Trebuchet MS"/>
              </a:rPr>
              <a:t>ар</a:t>
            </a:r>
            <a:r>
              <a:rPr dirty="0" sz="2600" spc="-25">
                <a:latin typeface="Microsoft Sans Serif"/>
                <a:cs typeface="Microsoft Sans Serif"/>
              </a:rPr>
              <a:t>қ</a:t>
            </a:r>
            <a:r>
              <a:rPr dirty="0" sz="2600" spc="-25">
                <a:latin typeface="Trebuchet MS"/>
                <a:cs typeface="Trebuchet MS"/>
              </a:rPr>
              <a:t>ылы</a:t>
            </a:r>
            <a:r>
              <a:rPr dirty="0" sz="2600" spc="-11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тазалау</a:t>
            </a:r>
            <a:r>
              <a:rPr dirty="0" sz="2600" spc="-10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ж</a:t>
            </a:r>
            <a:r>
              <a:rPr dirty="0" sz="2600" spc="-20">
                <a:latin typeface="Microsoft Sans Serif"/>
                <a:cs typeface="Microsoft Sans Serif"/>
              </a:rPr>
              <a:t>ә</a:t>
            </a:r>
            <a:r>
              <a:rPr dirty="0" sz="2600" spc="-20">
                <a:latin typeface="Trebuchet MS"/>
                <a:cs typeface="Trebuchet MS"/>
              </a:rPr>
              <a:t>не </a:t>
            </a:r>
            <a:r>
              <a:rPr dirty="0" sz="2600" spc="-10">
                <a:latin typeface="Microsoft Sans Serif"/>
                <a:cs typeface="Microsoft Sans Serif"/>
              </a:rPr>
              <a:t>ұ</a:t>
            </a:r>
            <a:r>
              <a:rPr dirty="0" sz="2600" spc="-10">
                <a:latin typeface="Trebuchet MS"/>
                <a:cs typeface="Trebuchet MS"/>
              </a:rPr>
              <a:t>йымдастыру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358938" y="3026067"/>
            <a:ext cx="5475605" cy="7632700"/>
          </a:xfrm>
          <a:custGeom>
            <a:avLst/>
            <a:gdLst/>
            <a:ahLst/>
            <a:cxnLst/>
            <a:rect l="l" t="t" r="r" b="b"/>
            <a:pathLst>
              <a:path w="5475605" h="7632700">
                <a:moveTo>
                  <a:pt x="4869954" y="12699"/>
                </a:moveTo>
                <a:lnTo>
                  <a:pt x="604913" y="12699"/>
                </a:lnTo>
                <a:lnTo>
                  <a:pt x="646061" y="0"/>
                </a:lnTo>
                <a:lnTo>
                  <a:pt x="4828032" y="0"/>
                </a:lnTo>
                <a:lnTo>
                  <a:pt x="4869954" y="12699"/>
                </a:lnTo>
                <a:close/>
              </a:path>
              <a:path w="5475605" h="7632700">
                <a:moveTo>
                  <a:pt x="5057686" y="63499"/>
                </a:moveTo>
                <a:lnTo>
                  <a:pt x="4823244" y="63499"/>
                </a:lnTo>
                <a:lnTo>
                  <a:pt x="4779048" y="50799"/>
                </a:lnTo>
                <a:lnTo>
                  <a:pt x="463346" y="50799"/>
                </a:lnTo>
                <a:lnTo>
                  <a:pt x="526465" y="25399"/>
                </a:lnTo>
                <a:lnTo>
                  <a:pt x="529615" y="25399"/>
                </a:lnTo>
                <a:lnTo>
                  <a:pt x="603148" y="12699"/>
                </a:lnTo>
                <a:lnTo>
                  <a:pt x="4911267" y="12699"/>
                </a:lnTo>
                <a:lnTo>
                  <a:pt x="4979466" y="38099"/>
                </a:lnTo>
                <a:lnTo>
                  <a:pt x="4982502" y="38099"/>
                </a:lnTo>
                <a:lnTo>
                  <a:pt x="5057686" y="63499"/>
                </a:lnTo>
                <a:close/>
              </a:path>
              <a:path w="5475605" h="7632700">
                <a:moveTo>
                  <a:pt x="651751" y="63499"/>
                </a:moveTo>
                <a:lnTo>
                  <a:pt x="416839" y="63499"/>
                </a:lnTo>
                <a:lnTo>
                  <a:pt x="461670" y="50799"/>
                </a:lnTo>
                <a:lnTo>
                  <a:pt x="695947" y="50799"/>
                </a:lnTo>
                <a:lnTo>
                  <a:pt x="651751" y="63499"/>
                </a:lnTo>
                <a:close/>
              </a:path>
              <a:path w="5475605" h="7632700">
                <a:moveTo>
                  <a:pt x="436613" y="114299"/>
                </a:moveTo>
                <a:lnTo>
                  <a:pt x="329234" y="114299"/>
                </a:lnTo>
                <a:lnTo>
                  <a:pt x="370382" y="88899"/>
                </a:lnTo>
                <a:lnTo>
                  <a:pt x="372110" y="88899"/>
                </a:lnTo>
                <a:lnTo>
                  <a:pt x="415163" y="63499"/>
                </a:lnTo>
                <a:lnTo>
                  <a:pt x="613257" y="63499"/>
                </a:lnTo>
                <a:lnTo>
                  <a:pt x="539724" y="76199"/>
                </a:lnTo>
                <a:lnTo>
                  <a:pt x="542874" y="76199"/>
                </a:lnTo>
                <a:lnTo>
                  <a:pt x="479755" y="101599"/>
                </a:lnTo>
                <a:lnTo>
                  <a:pt x="481444" y="101599"/>
                </a:lnTo>
                <a:lnTo>
                  <a:pt x="436613" y="114299"/>
                </a:lnTo>
                <a:close/>
              </a:path>
              <a:path w="5475605" h="7632700">
                <a:moveTo>
                  <a:pt x="5102758" y="88899"/>
                </a:moveTo>
                <a:lnTo>
                  <a:pt x="4966436" y="88899"/>
                </a:lnTo>
                <a:lnTo>
                  <a:pt x="4898237" y="63499"/>
                </a:lnTo>
                <a:lnTo>
                  <a:pt x="5059705" y="63499"/>
                </a:lnTo>
                <a:lnTo>
                  <a:pt x="5102758" y="88899"/>
                </a:lnTo>
                <a:close/>
              </a:path>
              <a:path w="5475605" h="7632700">
                <a:moveTo>
                  <a:pt x="5145633" y="114299"/>
                </a:moveTo>
                <a:lnTo>
                  <a:pt x="5038585" y="114299"/>
                </a:lnTo>
                <a:lnTo>
                  <a:pt x="4963401" y="88899"/>
                </a:lnTo>
                <a:lnTo>
                  <a:pt x="5104485" y="88899"/>
                </a:lnTo>
                <a:lnTo>
                  <a:pt x="5145633" y="114299"/>
                </a:lnTo>
                <a:close/>
              </a:path>
              <a:path w="5475605" h="7632700">
                <a:moveTo>
                  <a:pt x="395236" y="139699"/>
                </a:moveTo>
                <a:lnTo>
                  <a:pt x="288518" y="139699"/>
                </a:lnTo>
                <a:lnTo>
                  <a:pt x="327634" y="114299"/>
                </a:lnTo>
                <a:lnTo>
                  <a:pt x="438289" y="114299"/>
                </a:lnTo>
                <a:lnTo>
                  <a:pt x="395236" y="139699"/>
                </a:lnTo>
                <a:close/>
              </a:path>
              <a:path w="5475605" h="7632700">
                <a:moveTo>
                  <a:pt x="5186337" y="139699"/>
                </a:moveTo>
                <a:lnTo>
                  <a:pt x="5079619" y="139699"/>
                </a:lnTo>
                <a:lnTo>
                  <a:pt x="5036566" y="114299"/>
                </a:lnTo>
                <a:lnTo>
                  <a:pt x="5147221" y="114299"/>
                </a:lnTo>
                <a:lnTo>
                  <a:pt x="5186337" y="139699"/>
                </a:lnTo>
                <a:close/>
              </a:path>
              <a:path w="5475605" h="7632700">
                <a:moveTo>
                  <a:pt x="318300" y="190499"/>
                </a:moveTo>
                <a:lnTo>
                  <a:pt x="319811" y="177799"/>
                </a:lnTo>
                <a:lnTo>
                  <a:pt x="250050" y="177799"/>
                </a:lnTo>
                <a:lnTo>
                  <a:pt x="287007" y="139699"/>
                </a:lnTo>
                <a:lnTo>
                  <a:pt x="396963" y="139699"/>
                </a:lnTo>
                <a:lnTo>
                  <a:pt x="376389" y="152399"/>
                </a:lnTo>
                <a:lnTo>
                  <a:pt x="357416" y="152399"/>
                </a:lnTo>
                <a:lnTo>
                  <a:pt x="318300" y="190499"/>
                </a:lnTo>
                <a:close/>
              </a:path>
              <a:path w="5475605" h="7632700">
                <a:moveTo>
                  <a:pt x="5119039" y="165099"/>
                </a:moveTo>
                <a:lnTo>
                  <a:pt x="5077891" y="139699"/>
                </a:lnTo>
                <a:lnTo>
                  <a:pt x="5187823" y="139699"/>
                </a:lnTo>
                <a:lnTo>
                  <a:pt x="5200184" y="152399"/>
                </a:lnTo>
                <a:lnTo>
                  <a:pt x="5117452" y="152399"/>
                </a:lnTo>
                <a:lnTo>
                  <a:pt x="5119039" y="165099"/>
                </a:lnTo>
                <a:close/>
              </a:path>
              <a:path w="5475605" h="7632700">
                <a:moveTo>
                  <a:pt x="355815" y="165099"/>
                </a:moveTo>
                <a:lnTo>
                  <a:pt x="357416" y="152399"/>
                </a:lnTo>
                <a:lnTo>
                  <a:pt x="376389" y="152399"/>
                </a:lnTo>
                <a:lnTo>
                  <a:pt x="355815" y="165099"/>
                </a:lnTo>
                <a:close/>
              </a:path>
              <a:path w="5475605" h="7632700">
                <a:moveTo>
                  <a:pt x="5156568" y="190499"/>
                </a:moveTo>
                <a:lnTo>
                  <a:pt x="5117452" y="152399"/>
                </a:lnTo>
                <a:lnTo>
                  <a:pt x="5200184" y="152399"/>
                </a:lnTo>
                <a:lnTo>
                  <a:pt x="5224907" y="177799"/>
                </a:lnTo>
                <a:lnTo>
                  <a:pt x="5155082" y="177799"/>
                </a:lnTo>
                <a:lnTo>
                  <a:pt x="5156568" y="190499"/>
                </a:lnTo>
                <a:close/>
              </a:path>
              <a:path w="5475605" h="7632700">
                <a:moveTo>
                  <a:pt x="249491" y="241300"/>
                </a:moveTo>
                <a:lnTo>
                  <a:pt x="180238" y="241300"/>
                </a:lnTo>
                <a:lnTo>
                  <a:pt x="212496" y="203199"/>
                </a:lnTo>
                <a:lnTo>
                  <a:pt x="213829" y="203199"/>
                </a:lnTo>
                <a:lnTo>
                  <a:pt x="248627" y="177799"/>
                </a:lnTo>
                <a:lnTo>
                  <a:pt x="319811" y="177799"/>
                </a:lnTo>
                <a:lnTo>
                  <a:pt x="282854" y="215899"/>
                </a:lnTo>
                <a:lnTo>
                  <a:pt x="284289" y="215899"/>
                </a:lnTo>
                <a:lnTo>
                  <a:pt x="249491" y="241300"/>
                </a:lnTo>
                <a:close/>
              </a:path>
              <a:path w="5475605" h="7632700">
                <a:moveTo>
                  <a:pt x="5294630" y="241300"/>
                </a:moveTo>
                <a:lnTo>
                  <a:pt x="5225338" y="241300"/>
                </a:lnTo>
                <a:lnTo>
                  <a:pt x="5190667" y="215899"/>
                </a:lnTo>
                <a:lnTo>
                  <a:pt x="5192166" y="215899"/>
                </a:lnTo>
                <a:lnTo>
                  <a:pt x="5155082" y="177799"/>
                </a:lnTo>
                <a:lnTo>
                  <a:pt x="5226405" y="177799"/>
                </a:lnTo>
                <a:lnTo>
                  <a:pt x="5261076" y="203199"/>
                </a:lnTo>
                <a:lnTo>
                  <a:pt x="5262372" y="203199"/>
                </a:lnTo>
                <a:lnTo>
                  <a:pt x="5294630" y="241300"/>
                </a:lnTo>
                <a:close/>
              </a:path>
              <a:path w="5475605" h="7632700">
                <a:moveTo>
                  <a:pt x="218567" y="279400"/>
                </a:moveTo>
                <a:lnTo>
                  <a:pt x="149288" y="279400"/>
                </a:lnTo>
                <a:lnTo>
                  <a:pt x="179006" y="241300"/>
                </a:lnTo>
                <a:lnTo>
                  <a:pt x="250825" y="241300"/>
                </a:lnTo>
                <a:lnTo>
                  <a:pt x="218567" y="279400"/>
                </a:lnTo>
                <a:close/>
              </a:path>
              <a:path w="5475605" h="7632700">
                <a:moveTo>
                  <a:pt x="5325579" y="279400"/>
                </a:moveTo>
                <a:lnTo>
                  <a:pt x="5256301" y="279400"/>
                </a:lnTo>
                <a:lnTo>
                  <a:pt x="5224043" y="241300"/>
                </a:lnTo>
                <a:lnTo>
                  <a:pt x="5295861" y="241300"/>
                </a:lnTo>
                <a:lnTo>
                  <a:pt x="5325579" y="279400"/>
                </a:lnTo>
                <a:close/>
              </a:path>
              <a:path w="5475605" h="7632700">
                <a:moveTo>
                  <a:pt x="190080" y="317500"/>
                </a:moveTo>
                <a:lnTo>
                  <a:pt x="121107" y="317500"/>
                </a:lnTo>
                <a:lnTo>
                  <a:pt x="148158" y="279400"/>
                </a:lnTo>
                <a:lnTo>
                  <a:pt x="219798" y="279400"/>
                </a:lnTo>
                <a:lnTo>
                  <a:pt x="190080" y="317500"/>
                </a:lnTo>
                <a:close/>
              </a:path>
              <a:path w="5475605" h="7632700">
                <a:moveTo>
                  <a:pt x="5353761" y="317500"/>
                </a:moveTo>
                <a:lnTo>
                  <a:pt x="5284774" y="317500"/>
                </a:lnTo>
                <a:lnTo>
                  <a:pt x="5255056" y="279400"/>
                </a:lnTo>
                <a:lnTo>
                  <a:pt x="5326710" y="279400"/>
                </a:lnTo>
                <a:lnTo>
                  <a:pt x="5353761" y="317500"/>
                </a:lnTo>
                <a:close/>
              </a:path>
              <a:path w="5475605" h="7632700">
                <a:moveTo>
                  <a:pt x="191223" y="7302500"/>
                </a:moveTo>
                <a:lnTo>
                  <a:pt x="120078" y="7302500"/>
                </a:lnTo>
                <a:lnTo>
                  <a:pt x="95821" y="7251700"/>
                </a:lnTo>
                <a:lnTo>
                  <a:pt x="94919" y="7251700"/>
                </a:lnTo>
                <a:lnTo>
                  <a:pt x="73583" y="7213600"/>
                </a:lnTo>
                <a:lnTo>
                  <a:pt x="72783" y="7213600"/>
                </a:lnTo>
                <a:lnTo>
                  <a:pt x="54622" y="7162800"/>
                </a:lnTo>
                <a:lnTo>
                  <a:pt x="54025" y="7162800"/>
                </a:lnTo>
                <a:lnTo>
                  <a:pt x="33197" y="7099300"/>
                </a:lnTo>
                <a:lnTo>
                  <a:pt x="32372" y="7099300"/>
                </a:lnTo>
                <a:lnTo>
                  <a:pt x="17894" y="7023100"/>
                </a:lnTo>
                <a:lnTo>
                  <a:pt x="17602" y="7023100"/>
                </a:lnTo>
                <a:lnTo>
                  <a:pt x="12395" y="6985000"/>
                </a:lnTo>
                <a:lnTo>
                  <a:pt x="8178" y="6934200"/>
                </a:lnTo>
                <a:lnTo>
                  <a:pt x="5130" y="6883400"/>
                </a:lnTo>
                <a:lnTo>
                  <a:pt x="2946" y="6832600"/>
                </a:lnTo>
                <a:lnTo>
                  <a:pt x="1409" y="6781800"/>
                </a:lnTo>
                <a:lnTo>
                  <a:pt x="508" y="6718300"/>
                </a:lnTo>
                <a:lnTo>
                  <a:pt x="0" y="6654800"/>
                </a:lnTo>
                <a:lnTo>
                  <a:pt x="0" y="965200"/>
                </a:lnTo>
                <a:lnTo>
                  <a:pt x="508" y="901700"/>
                </a:lnTo>
                <a:lnTo>
                  <a:pt x="1397" y="838200"/>
                </a:lnTo>
                <a:lnTo>
                  <a:pt x="2933" y="787400"/>
                </a:lnTo>
                <a:lnTo>
                  <a:pt x="5105" y="736600"/>
                </a:lnTo>
                <a:lnTo>
                  <a:pt x="8178" y="685800"/>
                </a:lnTo>
                <a:lnTo>
                  <a:pt x="12395" y="635000"/>
                </a:lnTo>
                <a:lnTo>
                  <a:pt x="17602" y="596900"/>
                </a:lnTo>
                <a:lnTo>
                  <a:pt x="17767" y="596900"/>
                </a:lnTo>
                <a:lnTo>
                  <a:pt x="24244" y="558800"/>
                </a:lnTo>
                <a:lnTo>
                  <a:pt x="24701" y="558800"/>
                </a:lnTo>
                <a:lnTo>
                  <a:pt x="42227" y="495300"/>
                </a:lnTo>
                <a:lnTo>
                  <a:pt x="43205" y="482600"/>
                </a:lnTo>
                <a:lnTo>
                  <a:pt x="72669" y="406400"/>
                </a:lnTo>
                <a:lnTo>
                  <a:pt x="73583" y="406400"/>
                </a:lnTo>
                <a:lnTo>
                  <a:pt x="94919" y="368300"/>
                </a:lnTo>
                <a:lnTo>
                  <a:pt x="95808" y="368300"/>
                </a:lnTo>
                <a:lnTo>
                  <a:pt x="120065" y="317500"/>
                </a:lnTo>
                <a:lnTo>
                  <a:pt x="191211" y="317500"/>
                </a:lnTo>
                <a:lnTo>
                  <a:pt x="164160" y="355600"/>
                </a:lnTo>
                <a:lnTo>
                  <a:pt x="165201" y="355600"/>
                </a:lnTo>
                <a:lnTo>
                  <a:pt x="140944" y="393700"/>
                </a:lnTo>
                <a:lnTo>
                  <a:pt x="141833" y="393700"/>
                </a:lnTo>
                <a:lnTo>
                  <a:pt x="120497" y="431800"/>
                </a:lnTo>
                <a:lnTo>
                  <a:pt x="121412" y="431800"/>
                </a:lnTo>
                <a:lnTo>
                  <a:pt x="91948" y="508000"/>
                </a:lnTo>
                <a:lnTo>
                  <a:pt x="92925" y="508000"/>
                </a:lnTo>
                <a:lnTo>
                  <a:pt x="75399" y="571500"/>
                </a:lnTo>
                <a:lnTo>
                  <a:pt x="75857" y="571500"/>
                </a:lnTo>
                <a:lnTo>
                  <a:pt x="69380" y="609600"/>
                </a:lnTo>
                <a:lnTo>
                  <a:pt x="69545" y="609600"/>
                </a:lnTo>
                <a:lnTo>
                  <a:pt x="64439" y="647700"/>
                </a:lnTo>
                <a:lnTo>
                  <a:pt x="60426" y="685800"/>
                </a:lnTo>
                <a:lnTo>
                  <a:pt x="57404" y="736600"/>
                </a:lnTo>
                <a:lnTo>
                  <a:pt x="55257" y="787400"/>
                </a:lnTo>
                <a:lnTo>
                  <a:pt x="53746" y="838200"/>
                </a:lnTo>
                <a:lnTo>
                  <a:pt x="52857" y="901700"/>
                </a:lnTo>
                <a:lnTo>
                  <a:pt x="52349" y="965200"/>
                </a:lnTo>
                <a:lnTo>
                  <a:pt x="52349" y="6654800"/>
                </a:lnTo>
                <a:lnTo>
                  <a:pt x="52857" y="6718300"/>
                </a:lnTo>
                <a:lnTo>
                  <a:pt x="53733" y="6781800"/>
                </a:lnTo>
                <a:lnTo>
                  <a:pt x="55245" y="6832600"/>
                </a:lnTo>
                <a:lnTo>
                  <a:pt x="57378" y="6883400"/>
                </a:lnTo>
                <a:lnTo>
                  <a:pt x="60375" y="6934200"/>
                </a:lnTo>
                <a:lnTo>
                  <a:pt x="64338" y="6972300"/>
                </a:lnTo>
                <a:lnTo>
                  <a:pt x="69545" y="7010400"/>
                </a:lnTo>
                <a:lnTo>
                  <a:pt x="69253" y="7010400"/>
                </a:lnTo>
                <a:lnTo>
                  <a:pt x="83731" y="7086600"/>
                </a:lnTo>
                <a:lnTo>
                  <a:pt x="82918" y="7086600"/>
                </a:lnTo>
                <a:lnTo>
                  <a:pt x="103746" y="7150100"/>
                </a:lnTo>
                <a:lnTo>
                  <a:pt x="103136" y="7150100"/>
                </a:lnTo>
                <a:lnTo>
                  <a:pt x="121297" y="7188200"/>
                </a:lnTo>
                <a:lnTo>
                  <a:pt x="120497" y="7188200"/>
                </a:lnTo>
                <a:lnTo>
                  <a:pt x="141833" y="7226300"/>
                </a:lnTo>
                <a:lnTo>
                  <a:pt x="140931" y="7226300"/>
                </a:lnTo>
                <a:lnTo>
                  <a:pt x="165188" y="7264400"/>
                </a:lnTo>
                <a:lnTo>
                  <a:pt x="164172" y="7264400"/>
                </a:lnTo>
                <a:lnTo>
                  <a:pt x="191223" y="7302500"/>
                </a:lnTo>
                <a:close/>
              </a:path>
              <a:path w="5475605" h="7632700">
                <a:moveTo>
                  <a:pt x="5354777" y="7302500"/>
                </a:moveTo>
                <a:lnTo>
                  <a:pt x="5283644" y="7302500"/>
                </a:lnTo>
                <a:lnTo>
                  <a:pt x="5310695" y="7264400"/>
                </a:lnTo>
                <a:lnTo>
                  <a:pt x="5309679" y="7264400"/>
                </a:lnTo>
                <a:lnTo>
                  <a:pt x="5333936" y="7226300"/>
                </a:lnTo>
                <a:lnTo>
                  <a:pt x="5333034" y="7226300"/>
                </a:lnTo>
                <a:lnTo>
                  <a:pt x="5354370" y="7188200"/>
                </a:lnTo>
                <a:lnTo>
                  <a:pt x="5353456" y="7188200"/>
                </a:lnTo>
                <a:lnTo>
                  <a:pt x="5382907" y="7112000"/>
                </a:lnTo>
                <a:lnTo>
                  <a:pt x="5381929" y="7112000"/>
                </a:lnTo>
                <a:lnTo>
                  <a:pt x="5399455" y="7048500"/>
                </a:lnTo>
                <a:lnTo>
                  <a:pt x="5398998" y="7048500"/>
                </a:lnTo>
                <a:lnTo>
                  <a:pt x="5405475" y="7010400"/>
                </a:lnTo>
                <a:lnTo>
                  <a:pt x="5405323" y="7010400"/>
                </a:lnTo>
                <a:lnTo>
                  <a:pt x="5410428" y="6972300"/>
                </a:lnTo>
                <a:lnTo>
                  <a:pt x="5414429" y="6934200"/>
                </a:lnTo>
                <a:lnTo>
                  <a:pt x="5417451" y="6883400"/>
                </a:lnTo>
                <a:lnTo>
                  <a:pt x="5419725" y="6832600"/>
                </a:lnTo>
                <a:lnTo>
                  <a:pt x="5421109" y="6781800"/>
                </a:lnTo>
                <a:lnTo>
                  <a:pt x="5421998" y="6718300"/>
                </a:lnTo>
                <a:lnTo>
                  <a:pt x="5422506" y="6654800"/>
                </a:lnTo>
                <a:lnTo>
                  <a:pt x="5422506" y="965200"/>
                </a:lnTo>
                <a:lnTo>
                  <a:pt x="5421998" y="901700"/>
                </a:lnTo>
                <a:lnTo>
                  <a:pt x="5421122" y="838200"/>
                </a:lnTo>
                <a:lnTo>
                  <a:pt x="5419737" y="787400"/>
                </a:lnTo>
                <a:lnTo>
                  <a:pt x="5417477" y="736600"/>
                </a:lnTo>
                <a:lnTo>
                  <a:pt x="5414492" y="685800"/>
                </a:lnTo>
                <a:lnTo>
                  <a:pt x="5410530" y="647700"/>
                </a:lnTo>
                <a:lnTo>
                  <a:pt x="5405323" y="609600"/>
                </a:lnTo>
                <a:lnTo>
                  <a:pt x="5405602" y="609600"/>
                </a:lnTo>
                <a:lnTo>
                  <a:pt x="5391124" y="533400"/>
                </a:lnTo>
                <a:lnTo>
                  <a:pt x="5391950" y="533400"/>
                </a:lnTo>
                <a:lnTo>
                  <a:pt x="5371122" y="469900"/>
                </a:lnTo>
                <a:lnTo>
                  <a:pt x="5371731" y="469900"/>
                </a:lnTo>
                <a:lnTo>
                  <a:pt x="5353570" y="431800"/>
                </a:lnTo>
                <a:lnTo>
                  <a:pt x="5354370" y="431800"/>
                </a:lnTo>
                <a:lnTo>
                  <a:pt x="5333034" y="393700"/>
                </a:lnTo>
                <a:lnTo>
                  <a:pt x="5333923" y="393700"/>
                </a:lnTo>
                <a:lnTo>
                  <a:pt x="5309666" y="355600"/>
                </a:lnTo>
                <a:lnTo>
                  <a:pt x="5310695" y="355600"/>
                </a:lnTo>
                <a:lnTo>
                  <a:pt x="5283644" y="317500"/>
                </a:lnTo>
                <a:lnTo>
                  <a:pt x="5354802" y="317500"/>
                </a:lnTo>
                <a:lnTo>
                  <a:pt x="5379059" y="368300"/>
                </a:lnTo>
                <a:lnTo>
                  <a:pt x="5379935" y="368300"/>
                </a:lnTo>
                <a:lnTo>
                  <a:pt x="5401271" y="406400"/>
                </a:lnTo>
                <a:lnTo>
                  <a:pt x="5402072" y="406400"/>
                </a:lnTo>
                <a:lnTo>
                  <a:pt x="5420233" y="457200"/>
                </a:lnTo>
                <a:lnTo>
                  <a:pt x="5420842" y="457200"/>
                </a:lnTo>
                <a:lnTo>
                  <a:pt x="5441670" y="520700"/>
                </a:lnTo>
                <a:lnTo>
                  <a:pt x="5442496" y="520700"/>
                </a:lnTo>
                <a:lnTo>
                  <a:pt x="5456974" y="596900"/>
                </a:lnTo>
                <a:lnTo>
                  <a:pt x="5457253" y="596900"/>
                </a:lnTo>
                <a:lnTo>
                  <a:pt x="5462562" y="635000"/>
                </a:lnTo>
                <a:lnTo>
                  <a:pt x="5466626" y="685800"/>
                </a:lnTo>
                <a:lnTo>
                  <a:pt x="5469724" y="736600"/>
                </a:lnTo>
                <a:lnTo>
                  <a:pt x="5472036" y="787400"/>
                </a:lnTo>
                <a:lnTo>
                  <a:pt x="5473458" y="838200"/>
                </a:lnTo>
                <a:lnTo>
                  <a:pt x="5474347" y="901700"/>
                </a:lnTo>
                <a:lnTo>
                  <a:pt x="5474855" y="965200"/>
                </a:lnTo>
                <a:lnTo>
                  <a:pt x="5474995" y="1028700"/>
                </a:lnTo>
                <a:lnTo>
                  <a:pt x="5474995" y="6591300"/>
                </a:lnTo>
                <a:lnTo>
                  <a:pt x="5474868" y="6654800"/>
                </a:lnTo>
                <a:lnTo>
                  <a:pt x="5474347" y="6718300"/>
                </a:lnTo>
                <a:lnTo>
                  <a:pt x="5473458" y="6781800"/>
                </a:lnTo>
                <a:lnTo>
                  <a:pt x="5472061" y="6832600"/>
                </a:lnTo>
                <a:lnTo>
                  <a:pt x="5469750" y="6883400"/>
                </a:lnTo>
                <a:lnTo>
                  <a:pt x="5466626" y="6934200"/>
                </a:lnTo>
                <a:lnTo>
                  <a:pt x="5462562" y="6985000"/>
                </a:lnTo>
                <a:lnTo>
                  <a:pt x="5457253" y="7023100"/>
                </a:lnTo>
                <a:lnTo>
                  <a:pt x="5457088" y="7023100"/>
                </a:lnTo>
                <a:lnTo>
                  <a:pt x="5450624" y="7061200"/>
                </a:lnTo>
                <a:lnTo>
                  <a:pt x="5450166" y="7061200"/>
                </a:lnTo>
                <a:lnTo>
                  <a:pt x="5432640" y="7137400"/>
                </a:lnTo>
                <a:lnTo>
                  <a:pt x="5431650" y="7137400"/>
                </a:lnTo>
                <a:lnTo>
                  <a:pt x="5402186" y="7213600"/>
                </a:lnTo>
                <a:lnTo>
                  <a:pt x="5401271" y="7213600"/>
                </a:lnTo>
                <a:lnTo>
                  <a:pt x="5379935" y="7251700"/>
                </a:lnTo>
                <a:lnTo>
                  <a:pt x="5379034" y="7251700"/>
                </a:lnTo>
                <a:lnTo>
                  <a:pt x="5354777" y="7302500"/>
                </a:lnTo>
                <a:close/>
              </a:path>
              <a:path w="5475605" h="7632700">
                <a:moveTo>
                  <a:pt x="219811" y="7340600"/>
                </a:moveTo>
                <a:lnTo>
                  <a:pt x="148145" y="7340600"/>
                </a:lnTo>
                <a:lnTo>
                  <a:pt x="121094" y="7302500"/>
                </a:lnTo>
                <a:lnTo>
                  <a:pt x="190093" y="7302500"/>
                </a:lnTo>
                <a:lnTo>
                  <a:pt x="219811" y="7340600"/>
                </a:lnTo>
                <a:close/>
              </a:path>
              <a:path w="5475605" h="7632700">
                <a:moveTo>
                  <a:pt x="5326710" y="7340600"/>
                </a:moveTo>
                <a:lnTo>
                  <a:pt x="5255056" y="7340600"/>
                </a:lnTo>
                <a:lnTo>
                  <a:pt x="5284774" y="7302500"/>
                </a:lnTo>
                <a:lnTo>
                  <a:pt x="5353761" y="7302500"/>
                </a:lnTo>
                <a:lnTo>
                  <a:pt x="5326710" y="7340600"/>
                </a:lnTo>
                <a:close/>
              </a:path>
              <a:path w="5475605" h="7632700">
                <a:moveTo>
                  <a:pt x="250837" y="7378700"/>
                </a:moveTo>
                <a:lnTo>
                  <a:pt x="178993" y="7378700"/>
                </a:lnTo>
                <a:lnTo>
                  <a:pt x="149275" y="7340600"/>
                </a:lnTo>
                <a:lnTo>
                  <a:pt x="218579" y="7340600"/>
                </a:lnTo>
                <a:lnTo>
                  <a:pt x="250837" y="7378700"/>
                </a:lnTo>
                <a:close/>
              </a:path>
              <a:path w="5475605" h="7632700">
                <a:moveTo>
                  <a:pt x="5295874" y="7378700"/>
                </a:moveTo>
                <a:lnTo>
                  <a:pt x="5224030" y="7378700"/>
                </a:lnTo>
                <a:lnTo>
                  <a:pt x="5256288" y="7340600"/>
                </a:lnTo>
                <a:lnTo>
                  <a:pt x="5325592" y="7340600"/>
                </a:lnTo>
                <a:lnTo>
                  <a:pt x="5295874" y="7378700"/>
                </a:lnTo>
                <a:close/>
              </a:path>
              <a:path w="5475605" h="7632700">
                <a:moveTo>
                  <a:pt x="319824" y="7442200"/>
                </a:moveTo>
                <a:lnTo>
                  <a:pt x="248653" y="7442200"/>
                </a:lnTo>
                <a:lnTo>
                  <a:pt x="213855" y="7416800"/>
                </a:lnTo>
                <a:lnTo>
                  <a:pt x="212483" y="7416800"/>
                </a:lnTo>
                <a:lnTo>
                  <a:pt x="180225" y="7378700"/>
                </a:lnTo>
                <a:lnTo>
                  <a:pt x="249466" y="7378700"/>
                </a:lnTo>
                <a:lnTo>
                  <a:pt x="284264" y="7404100"/>
                </a:lnTo>
                <a:lnTo>
                  <a:pt x="282867" y="7404100"/>
                </a:lnTo>
                <a:lnTo>
                  <a:pt x="319824" y="7442200"/>
                </a:lnTo>
                <a:close/>
              </a:path>
              <a:path w="5475605" h="7632700">
                <a:moveTo>
                  <a:pt x="5226380" y="7442200"/>
                </a:moveTo>
                <a:lnTo>
                  <a:pt x="5155069" y="7442200"/>
                </a:lnTo>
                <a:lnTo>
                  <a:pt x="5192153" y="7404100"/>
                </a:lnTo>
                <a:lnTo>
                  <a:pt x="5190693" y="7404100"/>
                </a:lnTo>
                <a:lnTo>
                  <a:pt x="5225364" y="7378700"/>
                </a:lnTo>
                <a:lnTo>
                  <a:pt x="5294642" y="7378700"/>
                </a:lnTo>
                <a:lnTo>
                  <a:pt x="5262384" y="7416800"/>
                </a:lnTo>
                <a:lnTo>
                  <a:pt x="5261051" y="7416800"/>
                </a:lnTo>
                <a:lnTo>
                  <a:pt x="5226380" y="7442200"/>
                </a:lnTo>
                <a:close/>
              </a:path>
              <a:path w="5475605" h="7632700">
                <a:moveTo>
                  <a:pt x="396951" y="7480300"/>
                </a:moveTo>
                <a:lnTo>
                  <a:pt x="286994" y="7480300"/>
                </a:lnTo>
                <a:lnTo>
                  <a:pt x="250037" y="7442200"/>
                </a:lnTo>
                <a:lnTo>
                  <a:pt x="319824" y="7442200"/>
                </a:lnTo>
                <a:lnTo>
                  <a:pt x="318300" y="7429500"/>
                </a:lnTo>
                <a:lnTo>
                  <a:pt x="357416" y="7467600"/>
                </a:lnTo>
                <a:lnTo>
                  <a:pt x="355803" y="7467600"/>
                </a:lnTo>
                <a:lnTo>
                  <a:pt x="396951" y="7480300"/>
                </a:lnTo>
                <a:close/>
              </a:path>
              <a:path w="5475605" h="7632700">
                <a:moveTo>
                  <a:pt x="5187835" y="7480300"/>
                </a:moveTo>
                <a:lnTo>
                  <a:pt x="5077904" y="7480300"/>
                </a:lnTo>
                <a:lnTo>
                  <a:pt x="5119052" y="7467600"/>
                </a:lnTo>
                <a:lnTo>
                  <a:pt x="5117452" y="7467600"/>
                </a:lnTo>
                <a:lnTo>
                  <a:pt x="5156568" y="7429500"/>
                </a:lnTo>
                <a:lnTo>
                  <a:pt x="5155069" y="7442200"/>
                </a:lnTo>
                <a:lnTo>
                  <a:pt x="5224907" y="7442200"/>
                </a:lnTo>
                <a:lnTo>
                  <a:pt x="5187835" y="7480300"/>
                </a:lnTo>
                <a:close/>
              </a:path>
              <a:path w="5475605" h="7632700">
                <a:moveTo>
                  <a:pt x="438327" y="7505700"/>
                </a:moveTo>
                <a:lnTo>
                  <a:pt x="327634" y="7505700"/>
                </a:lnTo>
                <a:lnTo>
                  <a:pt x="288518" y="7480300"/>
                </a:lnTo>
                <a:lnTo>
                  <a:pt x="395274" y="7480300"/>
                </a:lnTo>
                <a:lnTo>
                  <a:pt x="438327" y="7505700"/>
                </a:lnTo>
                <a:close/>
              </a:path>
              <a:path w="5475605" h="7632700">
                <a:moveTo>
                  <a:pt x="5147221" y="7505700"/>
                </a:moveTo>
                <a:lnTo>
                  <a:pt x="5036540" y="7505700"/>
                </a:lnTo>
                <a:lnTo>
                  <a:pt x="5079593" y="7480300"/>
                </a:lnTo>
                <a:lnTo>
                  <a:pt x="5186337" y="7480300"/>
                </a:lnTo>
                <a:lnTo>
                  <a:pt x="5147221" y="7505700"/>
                </a:lnTo>
                <a:close/>
              </a:path>
              <a:path w="5475605" h="7632700">
                <a:moveTo>
                  <a:pt x="511467" y="7531100"/>
                </a:moveTo>
                <a:lnTo>
                  <a:pt x="370395" y="7531100"/>
                </a:lnTo>
                <a:lnTo>
                  <a:pt x="329247" y="7505700"/>
                </a:lnTo>
                <a:lnTo>
                  <a:pt x="436283" y="7505700"/>
                </a:lnTo>
                <a:lnTo>
                  <a:pt x="511467" y="7531100"/>
                </a:lnTo>
                <a:close/>
              </a:path>
              <a:path w="5475605" h="7632700">
                <a:moveTo>
                  <a:pt x="5059743" y="7556500"/>
                </a:moveTo>
                <a:lnTo>
                  <a:pt x="4861598" y="7556500"/>
                </a:lnTo>
                <a:lnTo>
                  <a:pt x="4935131" y="7543800"/>
                </a:lnTo>
                <a:lnTo>
                  <a:pt x="4931981" y="7543800"/>
                </a:lnTo>
                <a:lnTo>
                  <a:pt x="4995100" y="7518400"/>
                </a:lnTo>
                <a:lnTo>
                  <a:pt x="4993462" y="7518400"/>
                </a:lnTo>
                <a:lnTo>
                  <a:pt x="5038293" y="7505700"/>
                </a:lnTo>
                <a:lnTo>
                  <a:pt x="5145620" y="7505700"/>
                </a:lnTo>
                <a:lnTo>
                  <a:pt x="5104472" y="7531100"/>
                </a:lnTo>
                <a:lnTo>
                  <a:pt x="5102796" y="7531100"/>
                </a:lnTo>
                <a:lnTo>
                  <a:pt x="5059743" y="7556500"/>
                </a:lnTo>
                <a:close/>
              </a:path>
              <a:path w="5475605" h="7632700">
                <a:moveTo>
                  <a:pt x="576618" y="7556500"/>
                </a:moveTo>
                <a:lnTo>
                  <a:pt x="415124" y="7556500"/>
                </a:lnTo>
                <a:lnTo>
                  <a:pt x="372071" y="7531100"/>
                </a:lnTo>
                <a:lnTo>
                  <a:pt x="508419" y="7531100"/>
                </a:lnTo>
                <a:lnTo>
                  <a:pt x="576618" y="7556500"/>
                </a:lnTo>
                <a:close/>
              </a:path>
              <a:path w="5475605" h="7632700">
                <a:moveTo>
                  <a:pt x="4871720" y="7607300"/>
                </a:moveTo>
                <a:lnTo>
                  <a:pt x="563587" y="7607300"/>
                </a:lnTo>
                <a:lnTo>
                  <a:pt x="495401" y="7581900"/>
                </a:lnTo>
                <a:lnTo>
                  <a:pt x="492353" y="7581900"/>
                </a:lnTo>
                <a:lnTo>
                  <a:pt x="417169" y="7556500"/>
                </a:lnTo>
                <a:lnTo>
                  <a:pt x="651751" y="7556500"/>
                </a:lnTo>
                <a:lnTo>
                  <a:pt x="695947" y="7569200"/>
                </a:lnTo>
                <a:lnTo>
                  <a:pt x="5011508" y="7569200"/>
                </a:lnTo>
                <a:lnTo>
                  <a:pt x="4948389" y="7594600"/>
                </a:lnTo>
                <a:lnTo>
                  <a:pt x="4945253" y="7594600"/>
                </a:lnTo>
                <a:lnTo>
                  <a:pt x="4871720" y="7607300"/>
                </a:lnTo>
                <a:close/>
              </a:path>
              <a:path w="5475605" h="7632700">
                <a:moveTo>
                  <a:pt x="5013147" y="7569200"/>
                </a:moveTo>
                <a:lnTo>
                  <a:pt x="4779035" y="7569200"/>
                </a:lnTo>
                <a:lnTo>
                  <a:pt x="4823231" y="7556500"/>
                </a:lnTo>
                <a:lnTo>
                  <a:pt x="5057978" y="7556500"/>
                </a:lnTo>
                <a:lnTo>
                  <a:pt x="5013147" y="7569200"/>
                </a:lnTo>
                <a:close/>
              </a:path>
              <a:path w="5475605" h="7632700">
                <a:moveTo>
                  <a:pt x="4828946" y="7620000"/>
                </a:moveTo>
                <a:lnTo>
                  <a:pt x="646950" y="7620000"/>
                </a:lnTo>
                <a:lnTo>
                  <a:pt x="604913" y="7607300"/>
                </a:lnTo>
                <a:lnTo>
                  <a:pt x="4869967" y="7607300"/>
                </a:lnTo>
                <a:lnTo>
                  <a:pt x="4828946" y="7620000"/>
                </a:lnTo>
                <a:close/>
              </a:path>
              <a:path w="5475605" h="7632700">
                <a:moveTo>
                  <a:pt x="4507953" y="7632700"/>
                </a:moveTo>
                <a:lnTo>
                  <a:pt x="967155" y="7632700"/>
                </a:lnTo>
                <a:lnTo>
                  <a:pt x="904671" y="7620000"/>
                </a:lnTo>
                <a:lnTo>
                  <a:pt x="4570387" y="7620000"/>
                </a:lnTo>
                <a:lnTo>
                  <a:pt x="4507953" y="7632700"/>
                </a:lnTo>
                <a:close/>
              </a:path>
            </a:pathLst>
          </a:custGeom>
          <a:solidFill>
            <a:srgbClr val="009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12964" y="3822191"/>
            <a:ext cx="4707890" cy="9359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30"/>
              </a:lnSpc>
            </a:pPr>
            <a:r>
              <a:rPr dirty="0" sz="2600" spc="-20">
                <a:latin typeface="Microsoft Sans Serif"/>
                <a:cs typeface="Microsoft Sans Serif"/>
              </a:rPr>
              <a:t>10-</a:t>
            </a:r>
            <a:r>
              <a:rPr dirty="0" sz="2600">
                <a:latin typeface="Microsoft Sans Serif"/>
                <a:cs typeface="Microsoft Sans Serif"/>
              </a:rPr>
              <a:t>11</a:t>
            </a:r>
            <a:r>
              <a:rPr dirty="0" sz="2600" spc="-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апта:</a:t>
            </a:r>
            <a:r>
              <a:rPr dirty="0" sz="2600" spc="-3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Сипаттамалық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ts val="2985"/>
              </a:lnSpc>
            </a:pPr>
            <a:r>
              <a:rPr dirty="0" sz="2600">
                <a:latin typeface="Microsoft Sans Serif"/>
                <a:cs typeface="Microsoft Sans Serif"/>
              </a:rPr>
              <a:t>және</a:t>
            </a:r>
            <a:r>
              <a:rPr dirty="0" sz="2600" spc="-135">
                <a:latin typeface="Microsoft Sans Serif"/>
                <a:cs typeface="Microsoft Sans Serif"/>
              </a:rPr>
              <a:t> </a:t>
            </a:r>
            <a:r>
              <a:rPr dirty="0" sz="2600" spc="-20">
                <a:latin typeface="Microsoft Sans Serif"/>
                <a:cs typeface="Microsoft Sans Serif"/>
              </a:rPr>
              <a:t>қорытынды</a:t>
            </a:r>
            <a:r>
              <a:rPr dirty="0" sz="2600" spc="-13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статистика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712964" y="5497067"/>
            <a:ext cx="4547870" cy="10960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45"/>
              </a:lnSpc>
            </a:pPr>
            <a:r>
              <a:rPr dirty="0" sz="2600">
                <a:latin typeface="Microsoft Sans Serif"/>
                <a:cs typeface="Microsoft Sans Serif"/>
              </a:rPr>
              <a:t>1.</a:t>
            </a:r>
            <a:r>
              <a:rPr dirty="0" sz="2600" spc="8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Сипаттамалық</a:t>
            </a:r>
            <a:endParaRPr sz="2600">
              <a:latin typeface="Microsoft Sans Serif"/>
              <a:cs typeface="Microsoft Sans Serif"/>
            </a:endParaRPr>
          </a:p>
          <a:p>
            <a:pPr marR="20955">
              <a:lnSpc>
                <a:spcPts val="2850"/>
              </a:lnSpc>
              <a:spcBef>
                <a:spcPts val="185"/>
              </a:spcBef>
            </a:pPr>
            <a:r>
              <a:rPr dirty="0" sz="2600" spc="-10">
                <a:latin typeface="Microsoft Sans Serif"/>
                <a:cs typeface="Microsoft Sans Serif"/>
              </a:rPr>
              <a:t>статистикаға</a:t>
            </a:r>
            <a:r>
              <a:rPr dirty="0" sz="2600" spc="-1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кіріспе</a:t>
            </a:r>
            <a:r>
              <a:rPr dirty="0" sz="2600" spc="-13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(орташа, медиана,</a:t>
            </a:r>
            <a:r>
              <a:rPr dirty="0" sz="2600" spc="-12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режим)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712964" y="7171943"/>
            <a:ext cx="4663440" cy="7848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600" spc="-30">
                <a:latin typeface="Microsoft Sans Serif"/>
                <a:cs typeface="Microsoft Sans Serif"/>
              </a:rPr>
              <a:t>2.Қ</a:t>
            </a:r>
            <a:r>
              <a:rPr dirty="0" sz="2600" spc="-30">
                <a:latin typeface="Trebuchet MS"/>
                <a:cs typeface="Trebuchet MS"/>
              </a:rPr>
              <a:t>орытынды</a:t>
            </a:r>
            <a:r>
              <a:rPr dirty="0" sz="2600" spc="-9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статистиканы</a:t>
            </a:r>
            <a:r>
              <a:rPr dirty="0" sz="2600" spc="-10">
                <a:latin typeface="Microsoft Sans Serif"/>
                <a:cs typeface="Microsoft Sans Serif"/>
              </a:rPr>
              <a:t>ң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ts val="2985"/>
              </a:lnSpc>
            </a:pPr>
            <a:r>
              <a:rPr dirty="0" sz="2600" spc="-10">
                <a:latin typeface="Trebuchet MS"/>
                <a:cs typeface="Trebuchet MS"/>
              </a:rPr>
              <a:t>негіздері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12964" y="8459723"/>
            <a:ext cx="4041775" cy="15881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60"/>
              </a:lnSpc>
            </a:pPr>
            <a:r>
              <a:rPr dirty="0" sz="2600">
                <a:latin typeface="Microsoft Sans Serif"/>
                <a:cs typeface="Microsoft Sans Serif"/>
              </a:rPr>
              <a:t>3.</a:t>
            </a:r>
            <a:r>
              <a:rPr dirty="0" sz="2600" spc="-2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Практикалы</a:t>
            </a:r>
            <a:r>
              <a:rPr dirty="0" sz="2600" spc="-10">
                <a:latin typeface="Microsoft Sans Serif"/>
                <a:cs typeface="Microsoft Sans Serif"/>
              </a:rPr>
              <a:t>қ</a:t>
            </a:r>
            <a:r>
              <a:rPr dirty="0" sz="2600" spc="-3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саба</a:t>
            </a:r>
            <a:r>
              <a:rPr dirty="0" sz="2600" spc="-10">
                <a:latin typeface="Microsoft Sans Serif"/>
                <a:cs typeface="Microsoft Sans Serif"/>
              </a:rPr>
              <a:t>қ</a:t>
            </a:r>
            <a:r>
              <a:rPr dirty="0" sz="2600" spc="-10"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R="252095">
              <a:lnSpc>
                <a:spcPts val="2860"/>
              </a:lnSpc>
              <a:spcBef>
                <a:spcPts val="180"/>
              </a:spcBef>
            </a:pPr>
            <a:r>
              <a:rPr dirty="0" sz="2600" spc="-10">
                <a:latin typeface="Trebuchet MS"/>
                <a:cs typeface="Trebuchet MS"/>
              </a:rPr>
              <a:t>Статистикалы</a:t>
            </a:r>
            <a:r>
              <a:rPr dirty="0" sz="2600" spc="-10">
                <a:latin typeface="Microsoft Sans Serif"/>
                <a:cs typeface="Microsoft Sans Serif"/>
              </a:rPr>
              <a:t>қ</a:t>
            </a:r>
            <a:r>
              <a:rPr dirty="0" sz="2600" spc="-12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ә</a:t>
            </a:r>
            <a:r>
              <a:rPr dirty="0" sz="2600" spc="-10">
                <a:latin typeface="Trebuchet MS"/>
                <a:cs typeface="Trebuchet MS"/>
              </a:rPr>
              <a:t>дістерді </a:t>
            </a:r>
            <a:r>
              <a:rPr dirty="0" sz="2600" spc="-25">
                <a:latin typeface="Microsoft Sans Serif"/>
                <a:cs typeface="Microsoft Sans Serif"/>
              </a:rPr>
              <a:t>қ</a:t>
            </a:r>
            <a:r>
              <a:rPr dirty="0" sz="2600" spc="-25">
                <a:latin typeface="Trebuchet MS"/>
                <a:cs typeface="Trebuchet MS"/>
              </a:rPr>
              <a:t>олдану</a:t>
            </a:r>
            <a:r>
              <a:rPr dirty="0" sz="2600" spc="-13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ар</a:t>
            </a:r>
            <a:r>
              <a:rPr dirty="0" sz="2600" spc="-10">
                <a:latin typeface="Microsoft Sans Serif"/>
                <a:cs typeface="Microsoft Sans Serif"/>
              </a:rPr>
              <a:t>қ</a:t>
            </a:r>
            <a:r>
              <a:rPr dirty="0" sz="2600" spc="-10">
                <a:latin typeface="Trebuchet MS"/>
                <a:cs typeface="Trebuchet MS"/>
              </a:rPr>
              <a:t>ылы </a:t>
            </a:r>
            <a:r>
              <a:rPr dirty="0" sz="2600">
                <a:latin typeface="Trebuchet MS"/>
                <a:cs typeface="Trebuchet MS"/>
              </a:rPr>
              <a:t>м</a:t>
            </a:r>
            <a:r>
              <a:rPr dirty="0" sz="2600">
                <a:latin typeface="Microsoft Sans Serif"/>
                <a:cs typeface="Microsoft Sans Serif"/>
              </a:rPr>
              <a:t>ә</a:t>
            </a:r>
            <a:r>
              <a:rPr dirty="0" sz="2600">
                <a:latin typeface="Trebuchet MS"/>
                <a:cs typeface="Trebuchet MS"/>
              </a:rPr>
              <a:t>ліметтерді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талдау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3775067" y="3025813"/>
            <a:ext cx="5566410" cy="7759700"/>
          </a:xfrm>
          <a:custGeom>
            <a:avLst/>
            <a:gdLst/>
            <a:ahLst/>
            <a:cxnLst/>
            <a:rect l="l" t="t" r="r" b="b"/>
            <a:pathLst>
              <a:path w="5566409" h="7759700">
                <a:moveTo>
                  <a:pt x="4909604" y="12700"/>
                </a:moveTo>
                <a:lnTo>
                  <a:pt x="656450" y="12700"/>
                </a:lnTo>
                <a:lnTo>
                  <a:pt x="702297" y="0"/>
                </a:lnTo>
                <a:lnTo>
                  <a:pt x="4908715" y="0"/>
                </a:lnTo>
                <a:lnTo>
                  <a:pt x="4909604" y="12700"/>
                </a:lnTo>
                <a:close/>
              </a:path>
              <a:path w="5566409" h="7759700">
                <a:moveTo>
                  <a:pt x="5142153" y="63500"/>
                </a:moveTo>
                <a:lnTo>
                  <a:pt x="4903850" y="63500"/>
                </a:lnTo>
                <a:lnTo>
                  <a:pt x="4858905" y="50800"/>
                </a:lnTo>
                <a:lnTo>
                  <a:pt x="470877" y="50800"/>
                </a:lnTo>
                <a:lnTo>
                  <a:pt x="535012" y="25400"/>
                </a:lnTo>
                <a:lnTo>
                  <a:pt x="538124" y="25400"/>
                </a:lnTo>
                <a:lnTo>
                  <a:pt x="612927" y="12700"/>
                </a:lnTo>
                <a:lnTo>
                  <a:pt x="4993297" y="12700"/>
                </a:lnTo>
                <a:lnTo>
                  <a:pt x="5062639" y="38100"/>
                </a:lnTo>
                <a:lnTo>
                  <a:pt x="5065699" y="38100"/>
                </a:lnTo>
                <a:lnTo>
                  <a:pt x="5142153" y="63500"/>
                </a:lnTo>
                <a:close/>
              </a:path>
              <a:path w="5566409" h="7759700">
                <a:moveTo>
                  <a:pt x="662203" y="63500"/>
                </a:moveTo>
                <a:lnTo>
                  <a:pt x="423595" y="63500"/>
                </a:lnTo>
                <a:lnTo>
                  <a:pt x="469188" y="50800"/>
                </a:lnTo>
                <a:lnTo>
                  <a:pt x="707161" y="50800"/>
                </a:lnTo>
                <a:lnTo>
                  <a:pt x="662203" y="63500"/>
                </a:lnTo>
                <a:close/>
              </a:path>
              <a:path w="5566409" h="7759700">
                <a:moveTo>
                  <a:pt x="443318" y="114300"/>
                </a:moveTo>
                <a:lnTo>
                  <a:pt x="334568" y="114300"/>
                </a:lnTo>
                <a:lnTo>
                  <a:pt x="376351" y="88900"/>
                </a:lnTo>
                <a:lnTo>
                  <a:pt x="378078" y="88900"/>
                </a:lnTo>
                <a:lnTo>
                  <a:pt x="421894" y="63500"/>
                </a:lnTo>
                <a:lnTo>
                  <a:pt x="623049" y="63500"/>
                </a:lnTo>
                <a:lnTo>
                  <a:pt x="548246" y="76200"/>
                </a:lnTo>
                <a:lnTo>
                  <a:pt x="551357" y="76200"/>
                </a:lnTo>
                <a:lnTo>
                  <a:pt x="487222" y="101600"/>
                </a:lnTo>
                <a:lnTo>
                  <a:pt x="488911" y="101600"/>
                </a:lnTo>
                <a:lnTo>
                  <a:pt x="443318" y="114300"/>
                </a:lnTo>
                <a:close/>
              </a:path>
              <a:path w="5566409" h="7759700">
                <a:moveTo>
                  <a:pt x="4982400" y="76200"/>
                </a:moveTo>
                <a:lnTo>
                  <a:pt x="4943665" y="63500"/>
                </a:lnTo>
                <a:lnTo>
                  <a:pt x="4980304" y="63500"/>
                </a:lnTo>
                <a:lnTo>
                  <a:pt x="4982400" y="76200"/>
                </a:lnTo>
                <a:close/>
              </a:path>
              <a:path w="5566409" h="7759700">
                <a:moveTo>
                  <a:pt x="5187975" y="88900"/>
                </a:moveTo>
                <a:lnTo>
                  <a:pt x="5049634" y="88900"/>
                </a:lnTo>
                <a:lnTo>
                  <a:pt x="4980304" y="63500"/>
                </a:lnTo>
                <a:lnTo>
                  <a:pt x="5144160" y="63500"/>
                </a:lnTo>
                <a:lnTo>
                  <a:pt x="5187975" y="88900"/>
                </a:lnTo>
                <a:close/>
              </a:path>
              <a:path w="5566409" h="7759700">
                <a:moveTo>
                  <a:pt x="5231485" y="114300"/>
                </a:moveTo>
                <a:lnTo>
                  <a:pt x="5123040" y="114300"/>
                </a:lnTo>
                <a:lnTo>
                  <a:pt x="5046586" y="88900"/>
                </a:lnTo>
                <a:lnTo>
                  <a:pt x="5189702" y="88900"/>
                </a:lnTo>
                <a:lnTo>
                  <a:pt x="5231485" y="114300"/>
                </a:lnTo>
                <a:close/>
              </a:path>
              <a:path w="5566409" h="7759700">
                <a:moveTo>
                  <a:pt x="401218" y="139700"/>
                </a:moveTo>
                <a:lnTo>
                  <a:pt x="293103" y="139700"/>
                </a:lnTo>
                <a:lnTo>
                  <a:pt x="332981" y="114300"/>
                </a:lnTo>
                <a:lnTo>
                  <a:pt x="445033" y="114300"/>
                </a:lnTo>
                <a:lnTo>
                  <a:pt x="401218" y="139700"/>
                </a:lnTo>
                <a:close/>
              </a:path>
              <a:path w="5566409" h="7759700">
                <a:moveTo>
                  <a:pt x="5272951" y="139700"/>
                </a:moveTo>
                <a:lnTo>
                  <a:pt x="5164835" y="139700"/>
                </a:lnTo>
                <a:lnTo>
                  <a:pt x="5121021" y="114300"/>
                </a:lnTo>
                <a:lnTo>
                  <a:pt x="5233073" y="114300"/>
                </a:lnTo>
                <a:lnTo>
                  <a:pt x="5272951" y="139700"/>
                </a:lnTo>
                <a:close/>
              </a:path>
              <a:path w="5566409" h="7759700">
                <a:moveTo>
                  <a:pt x="286804" y="215900"/>
                </a:moveTo>
                <a:lnTo>
                  <a:pt x="217246" y="215900"/>
                </a:lnTo>
                <a:lnTo>
                  <a:pt x="252552" y="177800"/>
                </a:lnTo>
                <a:lnTo>
                  <a:pt x="254000" y="177800"/>
                </a:lnTo>
                <a:lnTo>
                  <a:pt x="291579" y="139700"/>
                </a:lnTo>
                <a:lnTo>
                  <a:pt x="402945" y="139700"/>
                </a:lnTo>
                <a:lnTo>
                  <a:pt x="361162" y="165100"/>
                </a:lnTo>
                <a:lnTo>
                  <a:pt x="362750" y="165100"/>
                </a:lnTo>
                <a:lnTo>
                  <a:pt x="322872" y="190500"/>
                </a:lnTo>
                <a:lnTo>
                  <a:pt x="324383" y="190500"/>
                </a:lnTo>
                <a:lnTo>
                  <a:pt x="286804" y="215900"/>
                </a:lnTo>
                <a:close/>
              </a:path>
              <a:path w="5566409" h="7759700">
                <a:moveTo>
                  <a:pt x="5348808" y="215900"/>
                </a:moveTo>
                <a:lnTo>
                  <a:pt x="5279250" y="215900"/>
                </a:lnTo>
                <a:lnTo>
                  <a:pt x="5241658" y="190500"/>
                </a:lnTo>
                <a:lnTo>
                  <a:pt x="5243182" y="190500"/>
                </a:lnTo>
                <a:lnTo>
                  <a:pt x="5203304" y="165100"/>
                </a:lnTo>
                <a:lnTo>
                  <a:pt x="5204891" y="165100"/>
                </a:lnTo>
                <a:lnTo>
                  <a:pt x="5163108" y="139700"/>
                </a:lnTo>
                <a:lnTo>
                  <a:pt x="5274475" y="139700"/>
                </a:lnTo>
                <a:lnTo>
                  <a:pt x="5312067" y="177800"/>
                </a:lnTo>
                <a:lnTo>
                  <a:pt x="5313502" y="177800"/>
                </a:lnTo>
                <a:lnTo>
                  <a:pt x="5348808" y="215900"/>
                </a:lnTo>
                <a:close/>
              </a:path>
              <a:path w="5566409" h="7759700">
                <a:moveTo>
                  <a:pt x="75793" y="584200"/>
                </a:moveTo>
                <a:lnTo>
                  <a:pt x="76238" y="571500"/>
                </a:lnTo>
                <a:lnTo>
                  <a:pt x="25082" y="571500"/>
                </a:lnTo>
                <a:lnTo>
                  <a:pt x="42862" y="495300"/>
                </a:lnTo>
                <a:lnTo>
                  <a:pt x="43853" y="495300"/>
                </a:lnTo>
                <a:lnTo>
                  <a:pt x="73825" y="419100"/>
                </a:lnTo>
                <a:lnTo>
                  <a:pt x="74739" y="419100"/>
                </a:lnTo>
                <a:lnTo>
                  <a:pt x="96443" y="368300"/>
                </a:lnTo>
                <a:lnTo>
                  <a:pt x="97332" y="368300"/>
                </a:lnTo>
                <a:lnTo>
                  <a:pt x="121970" y="330200"/>
                </a:lnTo>
                <a:lnTo>
                  <a:pt x="123024" y="330200"/>
                </a:lnTo>
                <a:lnTo>
                  <a:pt x="150583" y="292100"/>
                </a:lnTo>
                <a:lnTo>
                  <a:pt x="151701" y="279400"/>
                </a:lnTo>
                <a:lnTo>
                  <a:pt x="181927" y="254000"/>
                </a:lnTo>
                <a:lnTo>
                  <a:pt x="183133" y="241300"/>
                </a:lnTo>
                <a:lnTo>
                  <a:pt x="215900" y="215900"/>
                </a:lnTo>
                <a:lnTo>
                  <a:pt x="288239" y="215900"/>
                </a:lnTo>
                <a:lnTo>
                  <a:pt x="264701" y="241300"/>
                </a:lnTo>
                <a:lnTo>
                  <a:pt x="254279" y="241300"/>
                </a:lnTo>
                <a:lnTo>
                  <a:pt x="221513" y="279400"/>
                </a:lnTo>
                <a:lnTo>
                  <a:pt x="222719" y="279400"/>
                </a:lnTo>
                <a:lnTo>
                  <a:pt x="192493" y="317500"/>
                </a:lnTo>
                <a:lnTo>
                  <a:pt x="193611" y="317500"/>
                </a:lnTo>
                <a:lnTo>
                  <a:pt x="166052" y="355600"/>
                </a:lnTo>
                <a:lnTo>
                  <a:pt x="167106" y="355600"/>
                </a:lnTo>
                <a:lnTo>
                  <a:pt x="142468" y="393700"/>
                </a:lnTo>
                <a:lnTo>
                  <a:pt x="143357" y="393700"/>
                </a:lnTo>
                <a:lnTo>
                  <a:pt x="127069" y="431800"/>
                </a:lnTo>
                <a:lnTo>
                  <a:pt x="122554" y="431800"/>
                </a:lnTo>
                <a:lnTo>
                  <a:pt x="92582" y="508000"/>
                </a:lnTo>
                <a:lnTo>
                  <a:pt x="93573" y="508000"/>
                </a:lnTo>
                <a:lnTo>
                  <a:pt x="75793" y="584200"/>
                </a:lnTo>
                <a:close/>
              </a:path>
              <a:path w="5566409" h="7759700">
                <a:moveTo>
                  <a:pt x="5313121" y="254000"/>
                </a:moveTo>
                <a:lnTo>
                  <a:pt x="5277815" y="215900"/>
                </a:lnTo>
                <a:lnTo>
                  <a:pt x="5350154" y="215900"/>
                </a:lnTo>
                <a:lnTo>
                  <a:pt x="5382920" y="241300"/>
                </a:lnTo>
                <a:lnTo>
                  <a:pt x="5311775" y="241300"/>
                </a:lnTo>
                <a:lnTo>
                  <a:pt x="5313121" y="254000"/>
                </a:lnTo>
                <a:close/>
              </a:path>
              <a:path w="5566409" h="7759700">
                <a:moveTo>
                  <a:pt x="252933" y="254000"/>
                </a:moveTo>
                <a:lnTo>
                  <a:pt x="254279" y="241300"/>
                </a:lnTo>
                <a:lnTo>
                  <a:pt x="264701" y="241300"/>
                </a:lnTo>
                <a:lnTo>
                  <a:pt x="252933" y="254000"/>
                </a:lnTo>
                <a:close/>
              </a:path>
              <a:path w="5566409" h="7759700">
                <a:moveTo>
                  <a:pt x="5444261" y="444500"/>
                </a:moveTo>
                <a:lnTo>
                  <a:pt x="5422671" y="393700"/>
                </a:lnTo>
                <a:lnTo>
                  <a:pt x="5423585" y="393700"/>
                </a:lnTo>
                <a:lnTo>
                  <a:pt x="5398947" y="355600"/>
                </a:lnTo>
                <a:lnTo>
                  <a:pt x="5400001" y="355600"/>
                </a:lnTo>
                <a:lnTo>
                  <a:pt x="5372442" y="317500"/>
                </a:lnTo>
                <a:lnTo>
                  <a:pt x="5373560" y="317500"/>
                </a:lnTo>
                <a:lnTo>
                  <a:pt x="5343321" y="279400"/>
                </a:lnTo>
                <a:lnTo>
                  <a:pt x="5344540" y="279400"/>
                </a:lnTo>
                <a:lnTo>
                  <a:pt x="5311775" y="241300"/>
                </a:lnTo>
                <a:lnTo>
                  <a:pt x="5382920" y="241300"/>
                </a:lnTo>
                <a:lnTo>
                  <a:pt x="5384126" y="254000"/>
                </a:lnTo>
                <a:lnTo>
                  <a:pt x="5414352" y="279400"/>
                </a:lnTo>
                <a:lnTo>
                  <a:pt x="5415470" y="292100"/>
                </a:lnTo>
                <a:lnTo>
                  <a:pt x="5443029" y="330200"/>
                </a:lnTo>
                <a:lnTo>
                  <a:pt x="5444070" y="330200"/>
                </a:lnTo>
                <a:lnTo>
                  <a:pt x="5468721" y="368300"/>
                </a:lnTo>
                <a:lnTo>
                  <a:pt x="5469635" y="368300"/>
                </a:lnTo>
                <a:lnTo>
                  <a:pt x="5491225" y="419100"/>
                </a:lnTo>
                <a:lnTo>
                  <a:pt x="5491975" y="419100"/>
                </a:lnTo>
                <a:lnTo>
                  <a:pt x="5498155" y="431800"/>
                </a:lnTo>
                <a:lnTo>
                  <a:pt x="5443499" y="431800"/>
                </a:lnTo>
                <a:lnTo>
                  <a:pt x="5444261" y="444500"/>
                </a:lnTo>
                <a:close/>
              </a:path>
              <a:path w="5566409" h="7759700">
                <a:moveTo>
                  <a:pt x="121640" y="444500"/>
                </a:moveTo>
                <a:lnTo>
                  <a:pt x="122554" y="431800"/>
                </a:lnTo>
                <a:lnTo>
                  <a:pt x="127069" y="431800"/>
                </a:lnTo>
                <a:lnTo>
                  <a:pt x="121640" y="444500"/>
                </a:lnTo>
                <a:close/>
              </a:path>
              <a:path w="5566409" h="7759700">
                <a:moveTo>
                  <a:pt x="5496534" y="622300"/>
                </a:moveTo>
                <a:lnTo>
                  <a:pt x="5481802" y="546100"/>
                </a:lnTo>
                <a:lnTo>
                  <a:pt x="5482628" y="546100"/>
                </a:lnTo>
                <a:lnTo>
                  <a:pt x="5461419" y="482600"/>
                </a:lnTo>
                <a:lnTo>
                  <a:pt x="5462041" y="482600"/>
                </a:lnTo>
                <a:lnTo>
                  <a:pt x="5443499" y="431800"/>
                </a:lnTo>
                <a:lnTo>
                  <a:pt x="5498155" y="431800"/>
                </a:lnTo>
                <a:lnTo>
                  <a:pt x="5510517" y="457200"/>
                </a:lnTo>
                <a:lnTo>
                  <a:pt x="5511139" y="469900"/>
                </a:lnTo>
                <a:lnTo>
                  <a:pt x="5532348" y="533400"/>
                </a:lnTo>
                <a:lnTo>
                  <a:pt x="5533174" y="533400"/>
                </a:lnTo>
                <a:lnTo>
                  <a:pt x="5547906" y="609600"/>
                </a:lnTo>
                <a:lnTo>
                  <a:pt x="5496255" y="609600"/>
                </a:lnTo>
                <a:lnTo>
                  <a:pt x="5496534" y="622300"/>
                </a:lnTo>
                <a:close/>
              </a:path>
              <a:path w="5566409" h="7759700">
                <a:moveTo>
                  <a:pt x="69634" y="622300"/>
                </a:moveTo>
                <a:lnTo>
                  <a:pt x="69799" y="609600"/>
                </a:lnTo>
                <a:lnTo>
                  <a:pt x="18033" y="609600"/>
                </a:lnTo>
                <a:lnTo>
                  <a:pt x="24637" y="571500"/>
                </a:lnTo>
                <a:lnTo>
                  <a:pt x="76238" y="571500"/>
                </a:lnTo>
                <a:lnTo>
                  <a:pt x="69634" y="622300"/>
                </a:lnTo>
                <a:close/>
              </a:path>
              <a:path w="5566409" h="7759700">
                <a:moveTo>
                  <a:pt x="69799" y="7137400"/>
                </a:moveTo>
                <a:lnTo>
                  <a:pt x="17868" y="7137400"/>
                </a:lnTo>
                <a:lnTo>
                  <a:pt x="12433" y="7099300"/>
                </a:lnTo>
                <a:lnTo>
                  <a:pt x="8369" y="7048500"/>
                </a:lnTo>
                <a:lnTo>
                  <a:pt x="5143" y="6997700"/>
                </a:lnTo>
                <a:lnTo>
                  <a:pt x="2946" y="6946900"/>
                </a:lnTo>
                <a:lnTo>
                  <a:pt x="1409" y="6896100"/>
                </a:lnTo>
                <a:lnTo>
                  <a:pt x="520" y="6832600"/>
                </a:lnTo>
                <a:lnTo>
                  <a:pt x="0" y="6769100"/>
                </a:lnTo>
                <a:lnTo>
                  <a:pt x="0" y="977900"/>
                </a:lnTo>
                <a:lnTo>
                  <a:pt x="507" y="914400"/>
                </a:lnTo>
                <a:lnTo>
                  <a:pt x="1409" y="850900"/>
                </a:lnTo>
                <a:lnTo>
                  <a:pt x="2933" y="800100"/>
                </a:lnTo>
                <a:lnTo>
                  <a:pt x="5105" y="749300"/>
                </a:lnTo>
                <a:lnTo>
                  <a:pt x="8318" y="698500"/>
                </a:lnTo>
                <a:lnTo>
                  <a:pt x="12534" y="647700"/>
                </a:lnTo>
                <a:lnTo>
                  <a:pt x="17868" y="609600"/>
                </a:lnTo>
                <a:lnTo>
                  <a:pt x="69799" y="609600"/>
                </a:lnTo>
                <a:lnTo>
                  <a:pt x="64566" y="660400"/>
                </a:lnTo>
                <a:lnTo>
                  <a:pt x="60553" y="698500"/>
                </a:lnTo>
                <a:lnTo>
                  <a:pt x="57416" y="749300"/>
                </a:lnTo>
                <a:lnTo>
                  <a:pt x="55270" y="800100"/>
                </a:lnTo>
                <a:lnTo>
                  <a:pt x="53746" y="850900"/>
                </a:lnTo>
                <a:lnTo>
                  <a:pt x="52870" y="914400"/>
                </a:lnTo>
                <a:lnTo>
                  <a:pt x="52362" y="977900"/>
                </a:lnTo>
                <a:lnTo>
                  <a:pt x="52362" y="6769100"/>
                </a:lnTo>
                <a:lnTo>
                  <a:pt x="52857" y="6832600"/>
                </a:lnTo>
                <a:lnTo>
                  <a:pt x="53746" y="6896100"/>
                </a:lnTo>
                <a:lnTo>
                  <a:pt x="55257" y="6946900"/>
                </a:lnTo>
                <a:lnTo>
                  <a:pt x="57378" y="6997700"/>
                </a:lnTo>
                <a:lnTo>
                  <a:pt x="60502" y="7048500"/>
                </a:lnTo>
                <a:lnTo>
                  <a:pt x="64465" y="7086600"/>
                </a:lnTo>
                <a:lnTo>
                  <a:pt x="69799" y="7137400"/>
                </a:lnTo>
                <a:close/>
              </a:path>
              <a:path w="5566409" h="7759700">
                <a:moveTo>
                  <a:pt x="5548185" y="7137400"/>
                </a:moveTo>
                <a:lnTo>
                  <a:pt x="5496255" y="7137400"/>
                </a:lnTo>
                <a:lnTo>
                  <a:pt x="5501487" y="7086600"/>
                </a:lnTo>
                <a:lnTo>
                  <a:pt x="5505500" y="7048500"/>
                </a:lnTo>
                <a:lnTo>
                  <a:pt x="5508637" y="6997700"/>
                </a:lnTo>
                <a:lnTo>
                  <a:pt x="5510783" y="6946900"/>
                </a:lnTo>
                <a:lnTo>
                  <a:pt x="5512308" y="6896100"/>
                </a:lnTo>
                <a:lnTo>
                  <a:pt x="5513184" y="6832600"/>
                </a:lnTo>
                <a:lnTo>
                  <a:pt x="5513692" y="6769100"/>
                </a:lnTo>
                <a:lnTo>
                  <a:pt x="5513692" y="977900"/>
                </a:lnTo>
                <a:lnTo>
                  <a:pt x="5513184" y="914400"/>
                </a:lnTo>
                <a:lnTo>
                  <a:pt x="5512308" y="850900"/>
                </a:lnTo>
                <a:lnTo>
                  <a:pt x="5510796" y="800100"/>
                </a:lnTo>
                <a:lnTo>
                  <a:pt x="5508675" y="749300"/>
                </a:lnTo>
                <a:lnTo>
                  <a:pt x="5505551" y="698500"/>
                </a:lnTo>
                <a:lnTo>
                  <a:pt x="5501589" y="660400"/>
                </a:lnTo>
                <a:lnTo>
                  <a:pt x="5496255" y="609600"/>
                </a:lnTo>
                <a:lnTo>
                  <a:pt x="5548185" y="609600"/>
                </a:lnTo>
                <a:lnTo>
                  <a:pt x="5553621" y="647700"/>
                </a:lnTo>
                <a:lnTo>
                  <a:pt x="5557685" y="698500"/>
                </a:lnTo>
                <a:lnTo>
                  <a:pt x="5560910" y="749300"/>
                </a:lnTo>
                <a:lnTo>
                  <a:pt x="5563108" y="800100"/>
                </a:lnTo>
                <a:lnTo>
                  <a:pt x="5564644" y="850900"/>
                </a:lnTo>
                <a:lnTo>
                  <a:pt x="5565533" y="914400"/>
                </a:lnTo>
                <a:lnTo>
                  <a:pt x="5566041" y="977900"/>
                </a:lnTo>
                <a:lnTo>
                  <a:pt x="5566041" y="6769100"/>
                </a:lnTo>
                <a:lnTo>
                  <a:pt x="5565546" y="6832600"/>
                </a:lnTo>
                <a:lnTo>
                  <a:pt x="5564644" y="6896100"/>
                </a:lnTo>
                <a:lnTo>
                  <a:pt x="5563120" y="6946900"/>
                </a:lnTo>
                <a:lnTo>
                  <a:pt x="5560948" y="6997700"/>
                </a:lnTo>
                <a:lnTo>
                  <a:pt x="5557735" y="7048500"/>
                </a:lnTo>
                <a:lnTo>
                  <a:pt x="5553519" y="7099300"/>
                </a:lnTo>
                <a:lnTo>
                  <a:pt x="5548185" y="7137400"/>
                </a:lnTo>
                <a:close/>
              </a:path>
              <a:path w="5566409" h="7759700">
                <a:moveTo>
                  <a:pt x="254279" y="7505700"/>
                </a:moveTo>
                <a:lnTo>
                  <a:pt x="181914" y="7505700"/>
                </a:lnTo>
                <a:lnTo>
                  <a:pt x="151688" y="7467600"/>
                </a:lnTo>
                <a:lnTo>
                  <a:pt x="150583" y="7454900"/>
                </a:lnTo>
                <a:lnTo>
                  <a:pt x="123024" y="7416800"/>
                </a:lnTo>
                <a:lnTo>
                  <a:pt x="121983" y="7416800"/>
                </a:lnTo>
                <a:lnTo>
                  <a:pt x="97345" y="7378700"/>
                </a:lnTo>
                <a:lnTo>
                  <a:pt x="96456" y="7378700"/>
                </a:lnTo>
                <a:lnTo>
                  <a:pt x="74739" y="7327900"/>
                </a:lnTo>
                <a:lnTo>
                  <a:pt x="73913" y="7327900"/>
                </a:lnTo>
                <a:lnTo>
                  <a:pt x="55498" y="7289800"/>
                </a:lnTo>
                <a:lnTo>
                  <a:pt x="54914" y="7277100"/>
                </a:lnTo>
                <a:lnTo>
                  <a:pt x="33705" y="7213600"/>
                </a:lnTo>
                <a:lnTo>
                  <a:pt x="32880" y="7213600"/>
                </a:lnTo>
                <a:lnTo>
                  <a:pt x="18148" y="7137400"/>
                </a:lnTo>
                <a:lnTo>
                  <a:pt x="69799" y="7137400"/>
                </a:lnTo>
                <a:lnTo>
                  <a:pt x="69519" y="7124700"/>
                </a:lnTo>
                <a:lnTo>
                  <a:pt x="84251" y="7200900"/>
                </a:lnTo>
                <a:lnTo>
                  <a:pt x="83426" y="7200900"/>
                </a:lnTo>
                <a:lnTo>
                  <a:pt x="104635" y="7264400"/>
                </a:lnTo>
                <a:lnTo>
                  <a:pt x="104038" y="7264400"/>
                </a:lnTo>
                <a:lnTo>
                  <a:pt x="122453" y="7315200"/>
                </a:lnTo>
                <a:lnTo>
                  <a:pt x="121640" y="7315200"/>
                </a:lnTo>
                <a:lnTo>
                  <a:pt x="143357" y="7353300"/>
                </a:lnTo>
                <a:lnTo>
                  <a:pt x="142468" y="7353300"/>
                </a:lnTo>
                <a:lnTo>
                  <a:pt x="167106" y="7391400"/>
                </a:lnTo>
                <a:lnTo>
                  <a:pt x="166065" y="7391400"/>
                </a:lnTo>
                <a:lnTo>
                  <a:pt x="193624" y="7429500"/>
                </a:lnTo>
                <a:lnTo>
                  <a:pt x="192506" y="7429500"/>
                </a:lnTo>
                <a:lnTo>
                  <a:pt x="222732" y="7467600"/>
                </a:lnTo>
                <a:lnTo>
                  <a:pt x="221513" y="7467600"/>
                </a:lnTo>
                <a:lnTo>
                  <a:pt x="254279" y="7505700"/>
                </a:lnTo>
                <a:close/>
              </a:path>
              <a:path w="5566409" h="7759700">
                <a:moveTo>
                  <a:pt x="5541416" y="7175500"/>
                </a:moveTo>
                <a:lnTo>
                  <a:pt x="5489816" y="7175500"/>
                </a:lnTo>
                <a:lnTo>
                  <a:pt x="5496420" y="7137400"/>
                </a:lnTo>
                <a:lnTo>
                  <a:pt x="5548020" y="7137400"/>
                </a:lnTo>
                <a:lnTo>
                  <a:pt x="5541416" y="7175500"/>
                </a:lnTo>
                <a:close/>
              </a:path>
              <a:path w="5566409" h="7759700">
                <a:moveTo>
                  <a:pt x="5384139" y="7505700"/>
                </a:moveTo>
                <a:lnTo>
                  <a:pt x="5311775" y="7505700"/>
                </a:lnTo>
                <a:lnTo>
                  <a:pt x="5344540" y="7467600"/>
                </a:lnTo>
                <a:lnTo>
                  <a:pt x="5343321" y="7467600"/>
                </a:lnTo>
                <a:lnTo>
                  <a:pt x="5373547" y="7429500"/>
                </a:lnTo>
                <a:lnTo>
                  <a:pt x="5372430" y="7429500"/>
                </a:lnTo>
                <a:lnTo>
                  <a:pt x="5399989" y="7391400"/>
                </a:lnTo>
                <a:lnTo>
                  <a:pt x="5398947" y="7391400"/>
                </a:lnTo>
                <a:lnTo>
                  <a:pt x="5423585" y="7353300"/>
                </a:lnTo>
                <a:lnTo>
                  <a:pt x="5422671" y="7353300"/>
                </a:lnTo>
                <a:lnTo>
                  <a:pt x="5444261" y="7315200"/>
                </a:lnTo>
                <a:lnTo>
                  <a:pt x="5443372" y="7315200"/>
                </a:lnTo>
                <a:lnTo>
                  <a:pt x="5473344" y="7239000"/>
                </a:lnTo>
                <a:lnTo>
                  <a:pt x="5472366" y="7239000"/>
                </a:lnTo>
                <a:lnTo>
                  <a:pt x="5490273" y="7162800"/>
                </a:lnTo>
                <a:lnTo>
                  <a:pt x="5489816" y="7175500"/>
                </a:lnTo>
                <a:lnTo>
                  <a:pt x="5540959" y="7175500"/>
                </a:lnTo>
                <a:lnTo>
                  <a:pt x="5523052" y="7251700"/>
                </a:lnTo>
                <a:lnTo>
                  <a:pt x="5522074" y="7251700"/>
                </a:lnTo>
                <a:lnTo>
                  <a:pt x="5492102" y="7327900"/>
                </a:lnTo>
                <a:lnTo>
                  <a:pt x="5491213" y="7327900"/>
                </a:lnTo>
                <a:lnTo>
                  <a:pt x="5469623" y="7378700"/>
                </a:lnTo>
                <a:lnTo>
                  <a:pt x="5468708" y="7378700"/>
                </a:lnTo>
                <a:lnTo>
                  <a:pt x="5444070" y="7416800"/>
                </a:lnTo>
                <a:lnTo>
                  <a:pt x="5443029" y="7416800"/>
                </a:lnTo>
                <a:lnTo>
                  <a:pt x="5415470" y="7454900"/>
                </a:lnTo>
                <a:lnTo>
                  <a:pt x="5414365" y="7467600"/>
                </a:lnTo>
                <a:lnTo>
                  <a:pt x="5384139" y="7505700"/>
                </a:lnTo>
                <a:close/>
              </a:path>
              <a:path w="5566409" h="7759700">
                <a:moveTo>
                  <a:pt x="402945" y="7607300"/>
                </a:moveTo>
                <a:lnTo>
                  <a:pt x="291579" y="7607300"/>
                </a:lnTo>
                <a:lnTo>
                  <a:pt x="253987" y="7569200"/>
                </a:lnTo>
                <a:lnTo>
                  <a:pt x="252564" y="7569200"/>
                </a:lnTo>
                <a:lnTo>
                  <a:pt x="217271" y="7543800"/>
                </a:lnTo>
                <a:lnTo>
                  <a:pt x="215900" y="7531100"/>
                </a:lnTo>
                <a:lnTo>
                  <a:pt x="183133" y="7505700"/>
                </a:lnTo>
                <a:lnTo>
                  <a:pt x="252920" y="7505700"/>
                </a:lnTo>
                <a:lnTo>
                  <a:pt x="288226" y="7531100"/>
                </a:lnTo>
                <a:lnTo>
                  <a:pt x="286804" y="7531100"/>
                </a:lnTo>
                <a:lnTo>
                  <a:pt x="324396" y="7556500"/>
                </a:lnTo>
                <a:lnTo>
                  <a:pt x="322846" y="7556500"/>
                </a:lnTo>
                <a:lnTo>
                  <a:pt x="362724" y="7581900"/>
                </a:lnTo>
                <a:lnTo>
                  <a:pt x="361162" y="7581900"/>
                </a:lnTo>
                <a:lnTo>
                  <a:pt x="402945" y="7607300"/>
                </a:lnTo>
                <a:close/>
              </a:path>
              <a:path w="5566409" h="7759700">
                <a:moveTo>
                  <a:pt x="5274475" y="7607300"/>
                </a:moveTo>
                <a:lnTo>
                  <a:pt x="5163108" y="7607300"/>
                </a:lnTo>
                <a:lnTo>
                  <a:pt x="5204891" y="7581900"/>
                </a:lnTo>
                <a:lnTo>
                  <a:pt x="5203329" y="7581900"/>
                </a:lnTo>
                <a:lnTo>
                  <a:pt x="5243207" y="7556500"/>
                </a:lnTo>
                <a:lnTo>
                  <a:pt x="5241658" y="7556500"/>
                </a:lnTo>
                <a:lnTo>
                  <a:pt x="5279250" y="7531100"/>
                </a:lnTo>
                <a:lnTo>
                  <a:pt x="5277827" y="7531100"/>
                </a:lnTo>
                <a:lnTo>
                  <a:pt x="5313133" y="7505700"/>
                </a:lnTo>
                <a:lnTo>
                  <a:pt x="5382920" y="7505700"/>
                </a:lnTo>
                <a:lnTo>
                  <a:pt x="5350154" y="7531100"/>
                </a:lnTo>
                <a:lnTo>
                  <a:pt x="5348795" y="7543800"/>
                </a:lnTo>
                <a:lnTo>
                  <a:pt x="5313489" y="7569200"/>
                </a:lnTo>
                <a:lnTo>
                  <a:pt x="5312067" y="7569200"/>
                </a:lnTo>
                <a:lnTo>
                  <a:pt x="5274475" y="7607300"/>
                </a:lnTo>
                <a:close/>
              </a:path>
              <a:path w="5566409" h="7759700">
                <a:moveTo>
                  <a:pt x="445046" y="7632700"/>
                </a:moveTo>
                <a:lnTo>
                  <a:pt x="332994" y="7632700"/>
                </a:lnTo>
                <a:lnTo>
                  <a:pt x="293128" y="7607300"/>
                </a:lnTo>
                <a:lnTo>
                  <a:pt x="401243" y="7607300"/>
                </a:lnTo>
                <a:lnTo>
                  <a:pt x="445046" y="7632700"/>
                </a:lnTo>
                <a:close/>
              </a:path>
              <a:path w="5566409" h="7759700">
                <a:moveTo>
                  <a:pt x="5233060" y="7632700"/>
                </a:moveTo>
                <a:lnTo>
                  <a:pt x="5121008" y="7632700"/>
                </a:lnTo>
                <a:lnTo>
                  <a:pt x="5164810" y="7607300"/>
                </a:lnTo>
                <a:lnTo>
                  <a:pt x="5272925" y="7607300"/>
                </a:lnTo>
                <a:lnTo>
                  <a:pt x="5233060" y="7632700"/>
                </a:lnTo>
                <a:close/>
              </a:path>
              <a:path w="5566409" h="7759700">
                <a:moveTo>
                  <a:pt x="519468" y="7658100"/>
                </a:moveTo>
                <a:lnTo>
                  <a:pt x="376351" y="7658100"/>
                </a:lnTo>
                <a:lnTo>
                  <a:pt x="334568" y="7632700"/>
                </a:lnTo>
                <a:lnTo>
                  <a:pt x="443014" y="7632700"/>
                </a:lnTo>
                <a:lnTo>
                  <a:pt x="519468" y="7658100"/>
                </a:lnTo>
                <a:close/>
              </a:path>
              <a:path w="5566409" h="7759700">
                <a:moveTo>
                  <a:pt x="5144185" y="7683500"/>
                </a:moveTo>
                <a:lnTo>
                  <a:pt x="4943017" y="7683500"/>
                </a:lnTo>
                <a:lnTo>
                  <a:pt x="5017820" y="7670800"/>
                </a:lnTo>
                <a:lnTo>
                  <a:pt x="5014658" y="7670800"/>
                </a:lnTo>
                <a:lnTo>
                  <a:pt x="5078793" y="7645400"/>
                </a:lnTo>
                <a:lnTo>
                  <a:pt x="5077155" y="7645400"/>
                </a:lnTo>
                <a:lnTo>
                  <a:pt x="5122748" y="7632700"/>
                </a:lnTo>
                <a:lnTo>
                  <a:pt x="5231485" y="7632700"/>
                </a:lnTo>
                <a:lnTo>
                  <a:pt x="5189702" y="7658100"/>
                </a:lnTo>
                <a:lnTo>
                  <a:pt x="5188000" y="7658100"/>
                </a:lnTo>
                <a:lnTo>
                  <a:pt x="5144185" y="7683500"/>
                </a:lnTo>
                <a:close/>
              </a:path>
              <a:path w="5566409" h="7759700">
                <a:moveTo>
                  <a:pt x="585762" y="7683500"/>
                </a:moveTo>
                <a:lnTo>
                  <a:pt x="421868" y="7683500"/>
                </a:lnTo>
                <a:lnTo>
                  <a:pt x="378053" y="7658100"/>
                </a:lnTo>
                <a:lnTo>
                  <a:pt x="516420" y="7658100"/>
                </a:lnTo>
                <a:lnTo>
                  <a:pt x="585762" y="7683500"/>
                </a:lnTo>
                <a:close/>
              </a:path>
              <a:path w="5566409" h="7759700">
                <a:moveTo>
                  <a:pt x="4953127" y="7734300"/>
                </a:moveTo>
                <a:lnTo>
                  <a:pt x="572744" y="7734300"/>
                </a:lnTo>
                <a:lnTo>
                  <a:pt x="503402" y="7708900"/>
                </a:lnTo>
                <a:lnTo>
                  <a:pt x="500354" y="7708900"/>
                </a:lnTo>
                <a:lnTo>
                  <a:pt x="423900" y="7683500"/>
                </a:lnTo>
                <a:lnTo>
                  <a:pt x="662165" y="7683500"/>
                </a:lnTo>
                <a:lnTo>
                  <a:pt x="707123" y="7696200"/>
                </a:lnTo>
                <a:lnTo>
                  <a:pt x="5095214" y="7696200"/>
                </a:lnTo>
                <a:lnTo>
                  <a:pt x="5031079" y="7721600"/>
                </a:lnTo>
                <a:lnTo>
                  <a:pt x="5027917" y="7721600"/>
                </a:lnTo>
                <a:lnTo>
                  <a:pt x="4953127" y="7734300"/>
                </a:lnTo>
                <a:close/>
              </a:path>
              <a:path w="5566409" h="7759700">
                <a:moveTo>
                  <a:pt x="5096852" y="7696200"/>
                </a:moveTo>
                <a:lnTo>
                  <a:pt x="4858931" y="7696200"/>
                </a:lnTo>
                <a:lnTo>
                  <a:pt x="4903889" y="7683500"/>
                </a:lnTo>
                <a:lnTo>
                  <a:pt x="5142433" y="7683500"/>
                </a:lnTo>
                <a:lnTo>
                  <a:pt x="5096852" y="7696200"/>
                </a:lnTo>
                <a:close/>
              </a:path>
              <a:path w="5566409" h="7759700">
                <a:moveTo>
                  <a:pt x="4909578" y="7747000"/>
                </a:moveTo>
                <a:lnTo>
                  <a:pt x="657364" y="7747000"/>
                </a:lnTo>
                <a:lnTo>
                  <a:pt x="614692" y="7734300"/>
                </a:lnTo>
                <a:lnTo>
                  <a:pt x="4951361" y="7734300"/>
                </a:lnTo>
                <a:lnTo>
                  <a:pt x="4909578" y="7747000"/>
                </a:lnTo>
                <a:close/>
              </a:path>
              <a:path w="5566409" h="7759700">
                <a:moveTo>
                  <a:pt x="4646853" y="7759700"/>
                </a:moveTo>
                <a:lnTo>
                  <a:pt x="919403" y="7759700"/>
                </a:lnTo>
                <a:lnTo>
                  <a:pt x="859891" y="7747000"/>
                </a:lnTo>
                <a:lnTo>
                  <a:pt x="4706454" y="7747000"/>
                </a:lnTo>
                <a:lnTo>
                  <a:pt x="4646853" y="7759700"/>
                </a:lnTo>
                <a:close/>
              </a:path>
            </a:pathLst>
          </a:custGeom>
          <a:solidFill>
            <a:srgbClr val="0090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4147291" y="3688079"/>
            <a:ext cx="4823460" cy="7315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35"/>
              </a:lnSpc>
            </a:pPr>
            <a:r>
              <a:rPr dirty="0" sz="2600" spc="-30" b="1">
                <a:latin typeface="Arial"/>
                <a:cs typeface="Arial"/>
              </a:rPr>
              <a:t>12-</a:t>
            </a:r>
            <a:r>
              <a:rPr dirty="0" sz="2600" b="1">
                <a:latin typeface="Arial"/>
                <a:cs typeface="Arial"/>
              </a:rPr>
              <a:t>13</a:t>
            </a:r>
            <a:r>
              <a:rPr dirty="0" sz="2600" spc="-10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апта: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Деректерді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2985"/>
              </a:lnSpc>
            </a:pPr>
            <a:r>
              <a:rPr dirty="0" sz="2600" spc="-10" b="1">
                <a:latin typeface="Arial"/>
                <a:cs typeface="Arial"/>
              </a:rPr>
              <a:t>визуализациялау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147291" y="4975859"/>
            <a:ext cx="4295140" cy="12026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0"/>
              </a:lnSpc>
            </a:pPr>
            <a:r>
              <a:rPr dirty="0" sz="2600">
                <a:latin typeface="Microsoft Sans Serif"/>
                <a:cs typeface="Microsoft Sans Serif"/>
              </a:rPr>
              <a:t>1.</a:t>
            </a:r>
            <a:r>
              <a:rPr dirty="0" sz="2600" spc="7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Мәліметтерді</a:t>
            </a:r>
            <a:r>
              <a:rPr dirty="0" sz="2600" spc="-6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тиімді</a:t>
            </a:r>
            <a:endParaRPr sz="2600">
              <a:latin typeface="Microsoft Sans Serif"/>
              <a:cs typeface="Microsoft Sans Serif"/>
            </a:endParaRPr>
          </a:p>
          <a:p>
            <a:pPr marR="1600200">
              <a:lnSpc>
                <a:spcPts val="2850"/>
              </a:lnSpc>
              <a:spcBef>
                <a:spcPts val="180"/>
              </a:spcBef>
            </a:pPr>
            <a:r>
              <a:rPr dirty="0" sz="2600" spc="-10">
                <a:latin typeface="Microsoft Sans Serif"/>
                <a:cs typeface="Microsoft Sans Serif"/>
              </a:rPr>
              <a:t>визуализациялау принциптері.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147291" y="6263640"/>
            <a:ext cx="4849495" cy="16078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600">
                <a:latin typeface="Trebuchet MS"/>
                <a:cs typeface="Trebuchet MS"/>
              </a:rPr>
              <a:t>2.</a:t>
            </a:r>
            <a:r>
              <a:rPr dirty="0" sz="2600" spc="-5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Визуализация</a:t>
            </a:r>
            <a:r>
              <a:rPr dirty="0" sz="2600" spc="-5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т</a:t>
            </a:r>
            <a:r>
              <a:rPr dirty="0" sz="2600" spc="-10">
                <a:latin typeface="Microsoft Sans Serif"/>
                <a:cs typeface="Microsoft Sans Serif"/>
              </a:rPr>
              <a:t>ү</a:t>
            </a:r>
            <a:r>
              <a:rPr dirty="0" sz="2600" spc="-10">
                <a:latin typeface="Trebuchet MS"/>
                <a:cs typeface="Trebuchet MS"/>
              </a:rPr>
              <a:t>рлері</a:t>
            </a:r>
            <a:endParaRPr sz="2600">
              <a:latin typeface="Trebuchet MS"/>
              <a:cs typeface="Trebuchet MS"/>
            </a:endParaRPr>
          </a:p>
          <a:p>
            <a:pPr marR="468630">
              <a:lnSpc>
                <a:spcPts val="2850"/>
              </a:lnSpc>
              <a:spcBef>
                <a:spcPts val="185"/>
              </a:spcBef>
            </a:pPr>
            <a:r>
              <a:rPr dirty="0" sz="2600">
                <a:latin typeface="Trebuchet MS"/>
                <a:cs typeface="Trebuchet MS"/>
              </a:rPr>
              <a:t>(гистограммалар,</a:t>
            </a:r>
            <a:r>
              <a:rPr dirty="0" sz="2600" spc="-130">
                <a:latin typeface="Trebuchet MS"/>
                <a:cs typeface="Trebuchet MS"/>
              </a:rPr>
              <a:t> </a:t>
            </a:r>
            <a:r>
              <a:rPr dirty="0" sz="2600" spc="-30">
                <a:latin typeface="Trebuchet MS"/>
                <a:cs typeface="Trebuchet MS"/>
              </a:rPr>
              <a:t>ба</a:t>
            </a:r>
            <a:r>
              <a:rPr dirty="0" sz="2600" spc="-30">
                <a:latin typeface="Microsoft Sans Serif"/>
                <a:cs typeface="Microsoft Sans Serif"/>
              </a:rPr>
              <a:t>ғ</a:t>
            </a:r>
            <a:r>
              <a:rPr dirty="0" sz="2600" spc="-30">
                <a:latin typeface="Trebuchet MS"/>
                <a:cs typeface="Trebuchet MS"/>
              </a:rPr>
              <a:t>аналы</a:t>
            </a:r>
            <a:r>
              <a:rPr dirty="0" sz="2600" spc="-30">
                <a:latin typeface="Microsoft Sans Serif"/>
                <a:cs typeface="Microsoft Sans Serif"/>
              </a:rPr>
              <a:t>қ </a:t>
            </a:r>
            <a:r>
              <a:rPr dirty="0" sz="2600">
                <a:latin typeface="Trebuchet MS"/>
                <a:cs typeface="Trebuchet MS"/>
              </a:rPr>
              <a:t>диаграммалар,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шашыра</a:t>
            </a:r>
            <a:r>
              <a:rPr dirty="0" sz="2600" spc="-10">
                <a:latin typeface="Microsoft Sans Serif"/>
                <a:cs typeface="Microsoft Sans Serif"/>
              </a:rPr>
              <a:t>ңқ</a:t>
            </a:r>
            <a:r>
              <a:rPr dirty="0" sz="2600" spc="-10">
                <a:latin typeface="Trebuchet MS"/>
                <a:cs typeface="Trebuchet MS"/>
              </a:rPr>
              <a:t>ы диаграммалар).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147291" y="8325611"/>
            <a:ext cx="4805680" cy="13671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600">
                <a:latin typeface="Microsoft Sans Serif"/>
                <a:cs typeface="Microsoft Sans Serif"/>
              </a:rPr>
              <a:t>3.</a:t>
            </a:r>
            <a:r>
              <a:rPr dirty="0" sz="2600" spc="1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Практикалық</a:t>
            </a:r>
            <a:r>
              <a:rPr dirty="0" sz="2600" spc="-10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сабақ:</a:t>
            </a:r>
            <a:r>
              <a:rPr dirty="0" sz="2600" spc="-10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Python</a:t>
            </a:r>
            <a:endParaRPr sz="2600">
              <a:latin typeface="Microsoft Sans Serif"/>
              <a:cs typeface="Microsoft Sans Serif"/>
            </a:endParaRPr>
          </a:p>
          <a:p>
            <a:pPr marR="3810">
              <a:lnSpc>
                <a:spcPts val="2850"/>
              </a:lnSpc>
              <a:spcBef>
                <a:spcPts val="185"/>
              </a:spcBef>
            </a:pPr>
            <a:r>
              <a:rPr dirty="0" sz="2600" spc="-10">
                <a:latin typeface="Microsoft Sans Serif"/>
                <a:cs typeface="Microsoft Sans Serif"/>
              </a:rPr>
              <a:t>көмегімен</a:t>
            </a:r>
            <a:r>
              <a:rPr dirty="0" sz="2600" spc="-125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визуализация</a:t>
            </a:r>
            <a:r>
              <a:rPr dirty="0" sz="2600" spc="-12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жасау (matplotlib,</a:t>
            </a:r>
            <a:r>
              <a:rPr dirty="0" sz="2600" spc="-12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seaborn)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1650" y="2359659"/>
            <a:ext cx="11639550" cy="43916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9550">
                <a:latin typeface="Tahoma"/>
                <a:cs typeface="Tahoma"/>
              </a:rPr>
              <a:t>Сұраулар</a:t>
            </a:r>
            <a:r>
              <a:rPr dirty="0" sz="9550" spc="-375">
                <a:latin typeface="Tahoma"/>
                <a:cs typeface="Tahoma"/>
              </a:rPr>
              <a:t> </a:t>
            </a:r>
            <a:r>
              <a:rPr dirty="0" sz="9550" spc="-10">
                <a:latin typeface="Tahoma"/>
                <a:cs typeface="Tahoma"/>
              </a:rPr>
              <a:t>арқылы </a:t>
            </a:r>
            <a:r>
              <a:rPr dirty="0" sz="9550">
                <a:latin typeface="Tahoma"/>
                <a:cs typeface="Tahoma"/>
              </a:rPr>
              <a:t>кескіндерді</a:t>
            </a:r>
            <a:r>
              <a:rPr dirty="0" sz="9550" spc="-430">
                <a:latin typeface="Tahoma"/>
                <a:cs typeface="Tahoma"/>
              </a:rPr>
              <a:t> </a:t>
            </a:r>
            <a:r>
              <a:rPr dirty="0" sz="9550" spc="-10">
                <a:latin typeface="Tahoma"/>
                <a:cs typeface="Tahoma"/>
              </a:rPr>
              <a:t>жасау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35"/>
              <a:t>ChatGPT-</a:t>
            </a:r>
            <a:r>
              <a:rPr dirty="0" sz="6600"/>
              <a:t>те</a:t>
            </a:r>
            <a:r>
              <a:rPr dirty="0" sz="6600" spc="-145"/>
              <a:t> </a:t>
            </a:r>
            <a:r>
              <a:rPr dirty="0" sz="6600"/>
              <a:t>кескіндерді</a:t>
            </a:r>
            <a:r>
              <a:rPr dirty="0" sz="6600" spc="-140"/>
              <a:t> </a:t>
            </a:r>
            <a:r>
              <a:rPr dirty="0" sz="6600" spc="-10"/>
              <a:t>жасау</a:t>
            </a:r>
            <a:endParaRPr sz="6600"/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/>
              <a:t>Мәтіннен</a:t>
            </a:r>
            <a:r>
              <a:rPr dirty="0" sz="4500" spc="-45"/>
              <a:t> </a:t>
            </a:r>
            <a:r>
              <a:rPr dirty="0" sz="4500" spc="-10"/>
              <a:t>кескінге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550525"/>
            <a:ext cx="7755255" cy="538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0" marR="34290" indent="-489584">
              <a:lnSpc>
                <a:spcPct val="100000"/>
              </a:lnSpc>
              <a:spcBef>
                <a:spcPts val="100"/>
              </a:spcBef>
              <a:buSzPct val="123376"/>
              <a:buChar char="•"/>
              <a:tabLst>
                <a:tab pos="502920" algn="l"/>
              </a:tabLst>
            </a:pPr>
            <a:r>
              <a:rPr dirty="0" sz="3850" spc="-25">
                <a:latin typeface="Trebuchet MS"/>
                <a:cs typeface="Trebuchet MS"/>
              </a:rPr>
              <a:t>Dall-</a:t>
            </a:r>
            <a:r>
              <a:rPr dirty="0" sz="3850">
                <a:latin typeface="Trebuchet MS"/>
                <a:cs typeface="Trebuchet MS"/>
              </a:rPr>
              <a:t>E</a:t>
            </a:r>
            <a:r>
              <a:rPr dirty="0" sz="3850" spc="-35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ChatGPT-</a:t>
            </a:r>
            <a:r>
              <a:rPr dirty="0" sz="3850">
                <a:latin typeface="Trebuchet MS"/>
                <a:cs typeface="Trebuchet MS"/>
              </a:rPr>
              <a:t>ке</a:t>
            </a:r>
            <a:r>
              <a:rPr dirty="0" sz="3850" spc="-30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2023</a:t>
            </a:r>
            <a:r>
              <a:rPr dirty="0" sz="3850" spc="-30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жылды</a:t>
            </a:r>
            <a:r>
              <a:rPr dirty="0" sz="3850" spc="-10">
                <a:latin typeface="Microsoft Sans Serif"/>
                <a:cs typeface="Microsoft Sans Serif"/>
              </a:rPr>
              <a:t>ң </a:t>
            </a:r>
            <a:r>
              <a:rPr dirty="0" sz="3850" spc="-10">
                <a:latin typeface="Microsoft Sans Serif"/>
                <a:cs typeface="Microsoft Sans Serif"/>
              </a:rPr>
              <a:t>	</a:t>
            </a:r>
            <a:r>
              <a:rPr dirty="0" sz="3850" spc="-35">
                <a:latin typeface="Microsoft Sans Serif"/>
                <a:cs typeface="Microsoft Sans Serif"/>
              </a:rPr>
              <a:t>қ</a:t>
            </a:r>
            <a:r>
              <a:rPr dirty="0" sz="3850" spc="-35">
                <a:latin typeface="Trebuchet MS"/>
                <a:cs typeface="Trebuchet MS"/>
              </a:rPr>
              <a:t>азан</a:t>
            </a:r>
            <a:r>
              <a:rPr dirty="0" sz="3850" spc="-155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айында</a:t>
            </a:r>
            <a:r>
              <a:rPr dirty="0" sz="3850" spc="-155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біріктірілді.</a:t>
            </a:r>
            <a:endParaRPr sz="3850">
              <a:latin typeface="Trebuchet MS"/>
              <a:cs typeface="Trebuchet MS"/>
            </a:endParaRPr>
          </a:p>
          <a:p>
            <a:pPr marL="501650" marR="5080" indent="-489584">
              <a:lnSpc>
                <a:spcPct val="100000"/>
              </a:lnSpc>
              <a:spcBef>
                <a:spcPts val="595"/>
              </a:spcBef>
              <a:buSzPct val="123376"/>
              <a:buChar char="•"/>
              <a:tabLst>
                <a:tab pos="502920" algn="l"/>
              </a:tabLst>
            </a:pPr>
            <a:r>
              <a:rPr dirty="0" sz="3850" spc="-25">
                <a:latin typeface="Trebuchet MS"/>
                <a:cs typeface="Trebuchet MS"/>
              </a:rPr>
              <a:t>DALL-</a:t>
            </a:r>
            <a:r>
              <a:rPr dirty="0" sz="3850">
                <a:latin typeface="Trebuchet MS"/>
                <a:cs typeface="Trebuchet MS"/>
              </a:rPr>
              <a:t>E</a:t>
            </a:r>
            <a:r>
              <a:rPr dirty="0" sz="3850" spc="-85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—</a:t>
            </a:r>
            <a:r>
              <a:rPr dirty="0" sz="3850" spc="-85">
                <a:latin typeface="Trebuchet MS"/>
                <a:cs typeface="Trebuchet MS"/>
              </a:rPr>
              <a:t> </a:t>
            </a:r>
            <a:r>
              <a:rPr dirty="0" sz="3850" spc="-25">
                <a:latin typeface="Trebuchet MS"/>
                <a:cs typeface="Trebuchet MS"/>
              </a:rPr>
              <a:t>н</a:t>
            </a:r>
            <a:r>
              <a:rPr dirty="0" sz="3850" spc="-25">
                <a:latin typeface="Microsoft Sans Serif"/>
                <a:cs typeface="Microsoft Sans Serif"/>
              </a:rPr>
              <a:t>ұ</a:t>
            </a:r>
            <a:r>
              <a:rPr dirty="0" sz="3850" spc="-25">
                <a:latin typeface="Trebuchet MS"/>
                <a:cs typeface="Trebuchet MS"/>
              </a:rPr>
              <a:t>с</a:t>
            </a:r>
            <a:r>
              <a:rPr dirty="0" sz="3850" spc="-25">
                <a:latin typeface="Microsoft Sans Serif"/>
                <a:cs typeface="Microsoft Sans Serif"/>
              </a:rPr>
              <a:t>қ</a:t>
            </a:r>
            <a:r>
              <a:rPr dirty="0" sz="3850" spc="-25">
                <a:latin typeface="Trebuchet MS"/>
                <a:cs typeface="Trebuchet MS"/>
              </a:rPr>
              <a:t>ау</a:t>
            </a:r>
            <a:r>
              <a:rPr dirty="0" sz="3850" spc="-75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ретінде</a:t>
            </a:r>
            <a:r>
              <a:rPr dirty="0" sz="3850" spc="-85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белгілі </a:t>
            </a:r>
            <a:r>
              <a:rPr dirty="0" sz="3850" spc="-10">
                <a:latin typeface="Trebuchet MS"/>
                <a:cs typeface="Trebuchet MS"/>
              </a:rPr>
              <a:t>	</a:t>
            </a:r>
            <a:r>
              <a:rPr dirty="0" sz="3850">
                <a:latin typeface="Trebuchet MS"/>
                <a:cs typeface="Trebuchet MS"/>
              </a:rPr>
              <a:t>таби</a:t>
            </a:r>
            <a:r>
              <a:rPr dirty="0" sz="3850">
                <a:latin typeface="Microsoft Sans Serif"/>
                <a:cs typeface="Microsoft Sans Serif"/>
              </a:rPr>
              <a:t>ғ</a:t>
            </a:r>
            <a:r>
              <a:rPr dirty="0" sz="3850">
                <a:latin typeface="Trebuchet MS"/>
                <a:cs typeface="Trebuchet MS"/>
              </a:rPr>
              <a:t>и</a:t>
            </a:r>
            <a:r>
              <a:rPr dirty="0" sz="3850" spc="-90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тіл</a:t>
            </a:r>
            <a:r>
              <a:rPr dirty="0" sz="3850" spc="-80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сипаттамаларынан 	санды</a:t>
            </a:r>
            <a:r>
              <a:rPr dirty="0" sz="3850" spc="-10">
                <a:latin typeface="Microsoft Sans Serif"/>
                <a:cs typeface="Microsoft Sans Serif"/>
              </a:rPr>
              <a:t>қ</a:t>
            </a:r>
            <a:r>
              <a:rPr dirty="0" sz="3850" spc="-50">
                <a:latin typeface="Microsoft Sans Serif"/>
                <a:cs typeface="Microsoft Sans Serif"/>
              </a:rPr>
              <a:t> </a:t>
            </a:r>
            <a:r>
              <a:rPr dirty="0" sz="3850">
                <a:latin typeface="Trebuchet MS"/>
                <a:cs typeface="Trebuchet MS"/>
              </a:rPr>
              <a:t>кескіндерді</a:t>
            </a:r>
            <a:r>
              <a:rPr dirty="0" sz="3850" spc="-185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жасау</a:t>
            </a:r>
            <a:r>
              <a:rPr dirty="0" sz="3850" spc="-180">
                <a:latin typeface="Trebuchet MS"/>
                <a:cs typeface="Trebuchet MS"/>
              </a:rPr>
              <a:t> </a:t>
            </a:r>
            <a:r>
              <a:rPr dirty="0" sz="3850" spc="-20">
                <a:latin typeface="Microsoft Sans Serif"/>
                <a:cs typeface="Microsoft Sans Serif"/>
              </a:rPr>
              <a:t>ү</a:t>
            </a:r>
            <a:r>
              <a:rPr dirty="0" sz="3850" spc="-20">
                <a:latin typeface="Trebuchet MS"/>
                <a:cs typeface="Trebuchet MS"/>
              </a:rPr>
              <a:t>шін </a:t>
            </a:r>
            <a:r>
              <a:rPr dirty="0" sz="3850" spc="-20">
                <a:latin typeface="Trebuchet MS"/>
                <a:cs typeface="Trebuchet MS"/>
              </a:rPr>
              <a:t>	</a:t>
            </a:r>
            <a:r>
              <a:rPr dirty="0" sz="3850">
                <a:latin typeface="Trebuchet MS"/>
                <a:cs typeface="Trebuchet MS"/>
              </a:rPr>
              <a:t>тере</a:t>
            </a:r>
            <a:r>
              <a:rPr dirty="0" sz="3850">
                <a:latin typeface="Microsoft Sans Serif"/>
                <a:cs typeface="Microsoft Sans Serif"/>
              </a:rPr>
              <a:t>ң</a:t>
            </a:r>
            <a:r>
              <a:rPr dirty="0" sz="3850" spc="-55">
                <a:latin typeface="Microsoft Sans Serif"/>
                <a:cs typeface="Microsoft Sans Serif"/>
              </a:rPr>
              <a:t> </a:t>
            </a:r>
            <a:r>
              <a:rPr dirty="0" sz="3850" spc="-40">
                <a:latin typeface="Trebuchet MS"/>
                <a:cs typeface="Trebuchet MS"/>
              </a:rPr>
              <a:t>о</a:t>
            </a:r>
            <a:r>
              <a:rPr dirty="0" sz="3850" spc="-40">
                <a:latin typeface="Microsoft Sans Serif"/>
                <a:cs typeface="Microsoft Sans Serif"/>
              </a:rPr>
              <a:t>қ</a:t>
            </a:r>
            <a:r>
              <a:rPr dirty="0" sz="3850" spc="-40">
                <a:latin typeface="Trebuchet MS"/>
                <a:cs typeface="Trebuchet MS"/>
              </a:rPr>
              <a:t>ыту</a:t>
            </a:r>
            <a:r>
              <a:rPr dirty="0" sz="3850" spc="-190">
                <a:latin typeface="Trebuchet MS"/>
                <a:cs typeface="Trebuchet MS"/>
              </a:rPr>
              <a:t> </a:t>
            </a:r>
            <a:r>
              <a:rPr dirty="0" sz="3850" spc="-10">
                <a:latin typeface="Microsoft Sans Serif"/>
                <a:cs typeface="Microsoft Sans Serif"/>
              </a:rPr>
              <a:t>ә</a:t>
            </a:r>
            <a:r>
              <a:rPr dirty="0" sz="3850" spc="-10">
                <a:latin typeface="Trebuchet MS"/>
                <a:cs typeface="Trebuchet MS"/>
              </a:rPr>
              <a:t>дістемелерін </a:t>
            </a:r>
            <a:r>
              <a:rPr dirty="0" sz="3850" spc="-10">
                <a:latin typeface="Trebuchet MS"/>
                <a:cs typeface="Trebuchet MS"/>
              </a:rPr>
              <a:t>	</a:t>
            </a:r>
            <a:r>
              <a:rPr dirty="0" sz="3850">
                <a:latin typeface="Trebuchet MS"/>
                <a:cs typeface="Trebuchet MS"/>
              </a:rPr>
              <a:t>пайдалана</a:t>
            </a:r>
            <a:r>
              <a:rPr dirty="0" sz="3850" spc="-75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отырып</a:t>
            </a:r>
            <a:r>
              <a:rPr dirty="0" sz="3850" spc="-75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OpenAI </a:t>
            </a:r>
            <a:r>
              <a:rPr dirty="0" sz="3850" spc="-10">
                <a:latin typeface="Trebuchet MS"/>
                <a:cs typeface="Trebuchet MS"/>
              </a:rPr>
              <a:t>	</a:t>
            </a:r>
            <a:r>
              <a:rPr dirty="0" sz="3850">
                <a:latin typeface="Microsoft Sans Serif"/>
                <a:cs typeface="Microsoft Sans Serif"/>
              </a:rPr>
              <a:t>ә</a:t>
            </a:r>
            <a:r>
              <a:rPr dirty="0" sz="3850">
                <a:latin typeface="Trebuchet MS"/>
                <a:cs typeface="Trebuchet MS"/>
              </a:rPr>
              <a:t>зірлеген</a:t>
            </a:r>
            <a:r>
              <a:rPr dirty="0" sz="3850" spc="-75">
                <a:latin typeface="Trebuchet MS"/>
                <a:cs typeface="Trebuchet MS"/>
              </a:rPr>
              <a:t> </a:t>
            </a:r>
            <a:r>
              <a:rPr dirty="0" sz="3850">
                <a:latin typeface="Trebuchet MS"/>
                <a:cs typeface="Trebuchet MS"/>
              </a:rPr>
              <a:t>м</a:t>
            </a:r>
            <a:r>
              <a:rPr dirty="0" sz="3850">
                <a:latin typeface="Microsoft Sans Serif"/>
                <a:cs typeface="Microsoft Sans Serif"/>
              </a:rPr>
              <a:t>ә</a:t>
            </a:r>
            <a:r>
              <a:rPr dirty="0" sz="3850">
                <a:latin typeface="Trebuchet MS"/>
                <a:cs typeface="Trebuchet MS"/>
              </a:rPr>
              <a:t>тіннен</a:t>
            </a:r>
            <a:r>
              <a:rPr dirty="0" sz="3850" spc="-70">
                <a:latin typeface="Trebuchet MS"/>
                <a:cs typeface="Trebuchet MS"/>
              </a:rPr>
              <a:t> </a:t>
            </a:r>
            <a:r>
              <a:rPr dirty="0" sz="3850" spc="-10">
                <a:latin typeface="Trebuchet MS"/>
                <a:cs typeface="Trebuchet MS"/>
              </a:rPr>
              <a:t>кескінге </a:t>
            </a:r>
            <a:r>
              <a:rPr dirty="0" sz="3850" spc="-10">
                <a:latin typeface="Trebuchet MS"/>
                <a:cs typeface="Trebuchet MS"/>
              </a:rPr>
              <a:t>	</a:t>
            </a:r>
            <a:r>
              <a:rPr dirty="0" sz="3850" spc="-20">
                <a:latin typeface="Microsoft Sans Serif"/>
                <a:cs typeface="Microsoft Sans Serif"/>
              </a:rPr>
              <a:t>ү</a:t>
            </a:r>
            <a:r>
              <a:rPr dirty="0" sz="3850" spc="-20">
                <a:latin typeface="Trebuchet MS"/>
                <a:cs typeface="Trebuchet MS"/>
              </a:rPr>
              <a:t>лгі.</a:t>
            </a:r>
            <a:endParaRPr sz="38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8880" y="3375659"/>
              <a:ext cx="9203436" cy="6062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7668" y="3480815"/>
              <a:ext cx="8784336" cy="56433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330542"/>
            <a:ext cx="8030845" cy="18262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/>
              <a:t>Мәтіннен</a:t>
            </a:r>
            <a:r>
              <a:rPr dirty="0" sz="7200" spc="335"/>
              <a:t> </a:t>
            </a:r>
            <a:r>
              <a:rPr dirty="0" sz="7200" spc="-10"/>
              <a:t>суретке</a:t>
            </a:r>
            <a:endParaRPr sz="7200"/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4500"/>
              <a:t>Dall-</a:t>
            </a:r>
            <a:r>
              <a:rPr dirty="0" sz="4500" spc="-50"/>
              <a:t>e</a:t>
            </a:r>
            <a:endParaRPr sz="45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7459" y="2346960"/>
              <a:ext cx="6737604" cy="88178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7771" y="2452116"/>
              <a:ext cx="6320028" cy="839876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18108"/>
            <a:ext cx="1696212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Мәтіннен</a:t>
            </a:r>
            <a:r>
              <a:rPr dirty="0" spc="-145"/>
              <a:t> </a:t>
            </a:r>
            <a:r>
              <a:rPr dirty="0"/>
              <a:t>суретке</a:t>
            </a:r>
            <a:r>
              <a:rPr dirty="0" spc="-150"/>
              <a:t> </a:t>
            </a:r>
            <a:r>
              <a:rPr dirty="0"/>
              <a:t>шақыру</a:t>
            </a:r>
            <a:r>
              <a:rPr dirty="0" spc="-150"/>
              <a:t> </a:t>
            </a:r>
            <a:r>
              <a:rPr dirty="0" spc="-10"/>
              <a:t>мысалдары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9200" y="1940636"/>
            <a:ext cx="10020935" cy="742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Trebuchet MS"/>
                <a:cs typeface="Trebuchet MS"/>
              </a:rPr>
              <a:t>Білім</a:t>
            </a:r>
            <a:r>
              <a:rPr dirty="0" sz="4800" spc="-100" b="1">
                <a:latin typeface="Trebuchet MS"/>
                <a:cs typeface="Trebuchet MS"/>
              </a:rPr>
              <a:t> </a:t>
            </a:r>
            <a:r>
              <a:rPr dirty="0" sz="4800" b="1">
                <a:latin typeface="Trebuchet MS"/>
                <a:cs typeface="Trebuchet MS"/>
              </a:rPr>
              <a:t>беру</a:t>
            </a:r>
            <a:r>
              <a:rPr dirty="0" sz="4800" spc="-95" b="1">
                <a:latin typeface="Trebuchet MS"/>
                <a:cs typeface="Trebuchet MS"/>
              </a:rPr>
              <a:t> </a:t>
            </a:r>
            <a:r>
              <a:rPr dirty="0" sz="4800" spc="-10" b="1">
                <a:latin typeface="Trebuchet MS"/>
                <a:cs typeface="Trebuchet MS"/>
              </a:rPr>
              <a:t>н</a:t>
            </a:r>
            <a:r>
              <a:rPr dirty="0" sz="4800" spc="-10" b="1">
                <a:latin typeface="Arial"/>
                <a:cs typeface="Arial"/>
              </a:rPr>
              <a:t>ұ</a:t>
            </a:r>
            <a:r>
              <a:rPr dirty="0" sz="4800" spc="-10" b="1">
                <a:latin typeface="Trebuchet MS"/>
                <a:cs typeface="Trebuchet MS"/>
              </a:rPr>
              <a:t>с</a:t>
            </a:r>
            <a:r>
              <a:rPr dirty="0" sz="4800" spc="-10" b="1">
                <a:latin typeface="Arial"/>
                <a:cs typeface="Arial"/>
              </a:rPr>
              <a:t>қ</a:t>
            </a:r>
            <a:r>
              <a:rPr dirty="0" sz="4800" spc="-10" b="1">
                <a:latin typeface="Trebuchet MS"/>
                <a:cs typeface="Trebuchet MS"/>
              </a:rPr>
              <a:t>аулары</a:t>
            </a:r>
            <a:endParaRPr sz="4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5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600" spc="-10" b="1">
                <a:latin typeface="Trebuchet MS"/>
                <a:cs typeface="Trebuchet MS"/>
              </a:rPr>
              <a:t>Тарихы:</a:t>
            </a:r>
            <a:endParaRPr sz="3600">
              <a:latin typeface="Trebuchet MS"/>
              <a:cs typeface="Trebuchet MS"/>
            </a:endParaRPr>
          </a:p>
          <a:p>
            <a:pPr marL="12700" marR="4445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rebuchet MS"/>
                <a:cs typeface="Trebuchet MS"/>
              </a:rPr>
              <a:t>«Тарихи</a:t>
            </a:r>
            <a:r>
              <a:rPr dirty="0" sz="3600" spc="-1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романда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1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иллюстрация</a:t>
            </a:r>
            <a:r>
              <a:rPr dirty="0" sz="3600" spc="-1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стилінде</a:t>
            </a:r>
            <a:r>
              <a:rPr dirty="0" sz="3600" spc="-130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к</a:t>
            </a:r>
            <a:r>
              <a:rPr dirty="0" sz="3600" spc="-25">
                <a:latin typeface="Microsoft Sans Serif"/>
                <a:cs typeface="Microsoft Sans Serif"/>
              </a:rPr>
              <a:t>ү</a:t>
            </a:r>
            <a:r>
              <a:rPr dirty="0" sz="3600" spc="-25">
                <a:latin typeface="Trebuchet MS"/>
                <a:cs typeface="Trebuchet MS"/>
              </a:rPr>
              <a:t>н </a:t>
            </a:r>
            <a:r>
              <a:rPr dirty="0" sz="3600" spc="-40">
                <a:latin typeface="Trebuchet MS"/>
                <a:cs typeface="Trebuchet MS"/>
              </a:rPr>
              <a:t>бат</a:t>
            </a:r>
            <a:r>
              <a:rPr dirty="0" sz="3600" spc="-40">
                <a:latin typeface="Microsoft Sans Serif"/>
                <a:cs typeface="Microsoft Sans Serif"/>
              </a:rPr>
              <a:t>қ</a:t>
            </a:r>
            <a:r>
              <a:rPr dirty="0" sz="3600" spc="-40">
                <a:latin typeface="Trebuchet MS"/>
                <a:cs typeface="Trebuchet MS"/>
              </a:rPr>
              <a:t>ан</a:t>
            </a:r>
            <a:r>
              <a:rPr dirty="0" sz="3600" spc="-1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аспан</a:t>
            </a:r>
            <a:r>
              <a:rPr dirty="0" sz="3600" spc="-1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астында</a:t>
            </a:r>
            <a:r>
              <a:rPr dirty="0" sz="3600" spc="-105">
                <a:latin typeface="Trebuchet MS"/>
                <a:cs typeface="Trebuchet MS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ұ</a:t>
            </a:r>
            <a:r>
              <a:rPr dirty="0" sz="3600">
                <a:latin typeface="Trebuchet MS"/>
                <a:cs typeface="Trebuchet MS"/>
              </a:rPr>
              <a:t>рыс</a:t>
            </a:r>
            <a:r>
              <a:rPr dirty="0" sz="3600" spc="-1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даласында</a:t>
            </a:r>
            <a:r>
              <a:rPr dirty="0" sz="3600" spc="-10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т</a:t>
            </a:r>
            <a:r>
              <a:rPr dirty="0" sz="3600" spc="-10">
                <a:latin typeface="Microsoft Sans Serif"/>
                <a:cs typeface="Microsoft Sans Serif"/>
              </a:rPr>
              <a:t>ұ</a:t>
            </a:r>
            <a:r>
              <a:rPr dirty="0" sz="3600" spc="-10">
                <a:latin typeface="Trebuchet MS"/>
                <a:cs typeface="Trebuchet MS"/>
              </a:rPr>
              <a:t>р</a:t>
            </a:r>
            <a:r>
              <a:rPr dirty="0" sz="3600" spc="-10">
                <a:latin typeface="Microsoft Sans Serif"/>
                <a:cs typeface="Microsoft Sans Serif"/>
              </a:rPr>
              <a:t>ғ</a:t>
            </a:r>
            <a:r>
              <a:rPr dirty="0" sz="3600" spc="-10">
                <a:latin typeface="Trebuchet MS"/>
                <a:cs typeface="Trebuchet MS"/>
              </a:rPr>
              <a:t>ан </a:t>
            </a:r>
            <a:r>
              <a:rPr dirty="0" sz="3600">
                <a:latin typeface="Trebuchet MS"/>
                <a:cs typeface="Trebuchet MS"/>
              </a:rPr>
              <a:t>сауыт</a:t>
            </a:r>
            <a:r>
              <a:rPr dirty="0" sz="3600" spc="-12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киген</a:t>
            </a:r>
            <a:r>
              <a:rPr dirty="0" sz="3600" spc="-110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орта</a:t>
            </a:r>
            <a:r>
              <a:rPr dirty="0" sz="3600" spc="-25">
                <a:latin typeface="Microsoft Sans Serif"/>
                <a:cs typeface="Microsoft Sans Serif"/>
              </a:rPr>
              <a:t>ғ</a:t>
            </a:r>
            <a:r>
              <a:rPr dirty="0" sz="3600" spc="-25">
                <a:latin typeface="Trebuchet MS"/>
                <a:cs typeface="Trebuchet MS"/>
              </a:rPr>
              <a:t>асырлы</a:t>
            </a:r>
            <a:r>
              <a:rPr dirty="0" sz="3600" spc="-25">
                <a:latin typeface="Microsoft Sans Serif"/>
                <a:cs typeface="Microsoft Sans Serif"/>
              </a:rPr>
              <a:t>қ</a:t>
            </a:r>
            <a:r>
              <a:rPr dirty="0" sz="3600" spc="1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Trebuchet MS"/>
                <a:cs typeface="Trebuchet MS"/>
              </a:rPr>
              <a:t>рыцарь</a:t>
            </a:r>
            <a:r>
              <a:rPr dirty="0" sz="3600" spc="-114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бейнесі».</a:t>
            </a:r>
            <a:endParaRPr sz="36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600" spc="-10" b="1">
                <a:latin typeface="Arial"/>
                <a:cs typeface="Arial"/>
              </a:rPr>
              <a:t>Ғ</a:t>
            </a:r>
            <a:r>
              <a:rPr dirty="0" sz="3600" spc="-10" b="1">
                <a:latin typeface="Trebuchet MS"/>
                <a:cs typeface="Trebuchet MS"/>
              </a:rPr>
              <a:t>ылым: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rebuchet MS"/>
                <a:cs typeface="Trebuchet MS"/>
              </a:rPr>
              <a:t>«Фонда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18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голографиялы</a:t>
            </a:r>
            <a:r>
              <a:rPr dirty="0" sz="3600" spc="-20">
                <a:latin typeface="Microsoft Sans Serif"/>
                <a:cs typeface="Microsoft Sans Serif"/>
              </a:rPr>
              <a:t>қ</a:t>
            </a:r>
            <a:r>
              <a:rPr dirty="0" sz="3600" spc="-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Trebuchet MS"/>
                <a:cs typeface="Trebuchet MS"/>
              </a:rPr>
              <a:t>экрандары</a:t>
            </a:r>
            <a:r>
              <a:rPr dirty="0" sz="3600" spc="-18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бар </a:t>
            </a:r>
            <a:r>
              <a:rPr dirty="0" sz="3600">
                <a:latin typeface="Trebuchet MS"/>
                <a:cs typeface="Trebuchet MS"/>
              </a:rPr>
              <a:t>футуристік</a:t>
            </a:r>
            <a:r>
              <a:rPr dirty="0" sz="3600" spc="-12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зертханада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125">
                <a:latin typeface="Trebuchet MS"/>
                <a:cs typeface="Trebuchet MS"/>
              </a:rPr>
              <a:t> </a:t>
            </a:r>
            <a:r>
              <a:rPr dirty="0" sz="3600" spc="-130">
                <a:latin typeface="Trebuchet MS"/>
                <a:cs typeface="Trebuchet MS"/>
              </a:rPr>
              <a:t>ДН</a:t>
            </a:r>
            <a:r>
              <a:rPr dirty="0" sz="3600" spc="-130">
                <a:latin typeface="Microsoft Sans Serif"/>
                <a:cs typeface="Microsoft Sans Serif"/>
              </a:rPr>
              <a:t>Қ</a:t>
            </a:r>
            <a:r>
              <a:rPr dirty="0" sz="3600" spc="-130">
                <a:latin typeface="Trebuchet MS"/>
                <a:cs typeface="Trebuchet MS"/>
              </a:rPr>
              <a:t>-</a:t>
            </a:r>
            <a:r>
              <a:rPr dirty="0" sz="3600">
                <a:latin typeface="Trebuchet MS"/>
                <a:cs typeface="Trebuchet MS"/>
              </a:rPr>
              <a:t>ны</a:t>
            </a:r>
            <a:r>
              <a:rPr dirty="0" sz="3600">
                <a:latin typeface="Microsoft Sans Serif"/>
                <a:cs typeface="Microsoft Sans Serif"/>
              </a:rPr>
              <a:t>ң</a:t>
            </a:r>
            <a:r>
              <a:rPr dirty="0" sz="3600" spc="1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Trebuchet MS"/>
                <a:cs typeface="Trebuchet MS"/>
              </a:rPr>
              <a:t>3D</a:t>
            </a:r>
            <a:r>
              <a:rPr dirty="0" sz="3600" spc="-114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моделі».</a:t>
            </a:r>
            <a:endParaRPr sz="36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600" spc="-10" b="1">
                <a:latin typeface="Trebuchet MS"/>
                <a:cs typeface="Trebuchet MS"/>
              </a:rPr>
              <a:t>География:</a:t>
            </a:r>
            <a:endParaRPr sz="3600">
              <a:latin typeface="Trebuchet MS"/>
              <a:cs typeface="Trebuchet MS"/>
            </a:endParaRPr>
          </a:p>
          <a:p>
            <a:pPr marL="12700" marR="9842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rebuchet MS"/>
                <a:cs typeface="Trebuchet MS"/>
              </a:rPr>
              <a:t>«16</a:t>
            </a:r>
            <a:r>
              <a:rPr dirty="0" sz="3600" spc="-160">
                <a:latin typeface="Trebuchet MS"/>
                <a:cs typeface="Trebuchet MS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асырда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16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антикварлы</a:t>
            </a:r>
            <a:r>
              <a:rPr dirty="0" sz="3600" spc="-20">
                <a:latin typeface="Microsoft Sans Serif"/>
                <a:cs typeface="Microsoft Sans Serif"/>
              </a:rPr>
              <a:t>қ</a:t>
            </a:r>
            <a:r>
              <a:rPr dirty="0" sz="3600" spc="-3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Trebuchet MS"/>
                <a:cs typeface="Trebuchet MS"/>
              </a:rPr>
              <a:t>карталар</a:t>
            </a:r>
            <a:r>
              <a:rPr dirty="0" sz="3600" spc="-16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стилінде </a:t>
            </a:r>
            <a:r>
              <a:rPr dirty="0" sz="3600">
                <a:latin typeface="Trebuchet MS"/>
                <a:cs typeface="Trebuchet MS"/>
              </a:rPr>
              <a:t>салын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ан</a:t>
            </a:r>
            <a:r>
              <a:rPr dirty="0" sz="3600" spc="-8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таулар,</a:t>
            </a:r>
            <a:r>
              <a:rPr dirty="0" sz="3600" spc="-85">
                <a:latin typeface="Trebuchet MS"/>
                <a:cs typeface="Trebuchet MS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ө</a:t>
            </a:r>
            <a:r>
              <a:rPr dirty="0" sz="3600">
                <a:latin typeface="Trebuchet MS"/>
                <a:cs typeface="Trebuchet MS"/>
              </a:rPr>
              <a:t>зендер</a:t>
            </a:r>
            <a:r>
              <a:rPr dirty="0" sz="3600" spc="-9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ж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>
                <a:latin typeface="Trebuchet MS"/>
                <a:cs typeface="Trebuchet MS"/>
              </a:rPr>
              <a:t>не</a:t>
            </a:r>
            <a:r>
              <a:rPr dirty="0" sz="3600" spc="-8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жа</a:t>
            </a:r>
            <a:r>
              <a:rPr dirty="0" sz="3600" spc="-10">
                <a:latin typeface="Microsoft Sans Serif"/>
                <a:cs typeface="Microsoft Sans Serif"/>
              </a:rPr>
              <a:t>ғ</a:t>
            </a:r>
            <a:r>
              <a:rPr dirty="0" sz="3600" spc="-10">
                <a:latin typeface="Trebuchet MS"/>
                <a:cs typeface="Trebuchet MS"/>
              </a:rPr>
              <a:t>алауда</a:t>
            </a:r>
            <a:r>
              <a:rPr dirty="0" sz="3600" spc="-10">
                <a:latin typeface="Microsoft Sans Serif"/>
                <a:cs typeface="Microsoft Sans Serif"/>
              </a:rPr>
              <a:t>ғ</a:t>
            </a:r>
            <a:r>
              <a:rPr dirty="0" sz="3600" spc="-10">
                <a:latin typeface="Trebuchet MS"/>
                <a:cs typeface="Trebuchet MS"/>
              </a:rPr>
              <a:t>ы </a:t>
            </a:r>
            <a:r>
              <a:rPr dirty="0" sz="3600" spc="-35">
                <a:latin typeface="Microsoft Sans Serif"/>
                <a:cs typeface="Microsoft Sans Serif"/>
              </a:rPr>
              <a:t>қ</a:t>
            </a:r>
            <a:r>
              <a:rPr dirty="0" sz="3600" spc="-35">
                <a:latin typeface="Trebuchet MS"/>
                <a:cs typeface="Trebuchet MS"/>
              </a:rPr>
              <a:t>алалар</a:t>
            </a:r>
            <a:r>
              <a:rPr dirty="0" sz="3600" spc="-1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бар</a:t>
            </a:r>
            <a:r>
              <a:rPr dirty="0" sz="3600" spc="-1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ойдан</a:t>
            </a:r>
            <a:r>
              <a:rPr dirty="0" sz="3600" spc="-1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шы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арыл</a:t>
            </a:r>
            <a:r>
              <a:rPr dirty="0" sz="3600">
                <a:latin typeface="Microsoft Sans Serif"/>
                <a:cs typeface="Microsoft Sans Serif"/>
              </a:rPr>
              <a:t>ғ</a:t>
            </a:r>
            <a:r>
              <a:rPr dirty="0" sz="3600">
                <a:latin typeface="Trebuchet MS"/>
                <a:cs typeface="Trebuchet MS"/>
              </a:rPr>
              <a:t>ан</a:t>
            </a:r>
            <a:r>
              <a:rPr dirty="0" sz="3600" spc="-13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аралды</a:t>
            </a:r>
            <a:r>
              <a:rPr dirty="0" sz="3600" spc="-10">
                <a:latin typeface="Microsoft Sans Serif"/>
                <a:cs typeface="Microsoft Sans Serif"/>
              </a:rPr>
              <a:t>ң </a:t>
            </a:r>
            <a:r>
              <a:rPr dirty="0" sz="3600" spc="-25">
                <a:latin typeface="Trebuchet MS"/>
                <a:cs typeface="Trebuchet MS"/>
              </a:rPr>
              <a:t>егжей-</a:t>
            </a:r>
            <a:r>
              <a:rPr dirty="0" sz="3600">
                <a:latin typeface="Trebuchet MS"/>
                <a:cs typeface="Trebuchet MS"/>
              </a:rPr>
              <a:t>тегжейлі</a:t>
            </a:r>
            <a:r>
              <a:rPr dirty="0" sz="3600" spc="-5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картасы».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4300" y="3707891"/>
              <a:ext cx="7946135" cy="54345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088" y="3813047"/>
              <a:ext cx="7527035" cy="50154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820128"/>
            <a:ext cx="16147415" cy="17310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7329" algn="l"/>
              </a:tabLst>
            </a:pPr>
            <a:r>
              <a:rPr dirty="0" sz="6600" spc="-10"/>
              <a:t>Мәтіннен</a:t>
            </a:r>
            <a:r>
              <a:rPr dirty="0" sz="6600"/>
              <a:t>	кескінге</a:t>
            </a:r>
            <a:r>
              <a:rPr dirty="0" sz="6600" spc="-204"/>
              <a:t> </a:t>
            </a:r>
            <a:r>
              <a:rPr dirty="0" sz="6600"/>
              <a:t>шақыру</a:t>
            </a:r>
            <a:r>
              <a:rPr dirty="0" sz="6600" spc="-200"/>
              <a:t> </a:t>
            </a:r>
            <a:r>
              <a:rPr dirty="0" sz="6600" spc="-10"/>
              <a:t>мысалдары</a:t>
            </a:r>
            <a:endParaRPr sz="6600"/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00"/>
              <a:t>Шабыттандырушы</a:t>
            </a:r>
            <a:r>
              <a:rPr dirty="0" sz="4500" spc="-70"/>
              <a:t> </a:t>
            </a:r>
            <a:r>
              <a:rPr dirty="0" sz="4500"/>
              <a:t>және</a:t>
            </a:r>
            <a:r>
              <a:rPr dirty="0" sz="4500" spc="-70"/>
              <a:t> </a:t>
            </a:r>
            <a:r>
              <a:rPr dirty="0" sz="4500"/>
              <a:t>шығармашылық</a:t>
            </a:r>
            <a:r>
              <a:rPr dirty="0" sz="4500" spc="-75"/>
              <a:t> </a:t>
            </a:r>
            <a:r>
              <a:rPr dirty="0" sz="4500" spc="-10"/>
              <a:t>шақырулар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442575"/>
            <a:ext cx="11384915" cy="5935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4184" indent="-451484">
              <a:lnSpc>
                <a:spcPct val="100000"/>
              </a:lnSpc>
              <a:spcBef>
                <a:spcPts val="100"/>
              </a:spcBef>
              <a:buSzPct val="122535"/>
              <a:buFont typeface="Trebuchet MS"/>
              <a:buChar char="•"/>
              <a:tabLst>
                <a:tab pos="464184" algn="l"/>
              </a:tabLst>
            </a:pPr>
            <a:r>
              <a:rPr dirty="0" sz="3550" b="1">
                <a:latin typeface="Arial"/>
                <a:cs typeface="Arial"/>
              </a:rPr>
              <a:t>Қ</a:t>
            </a:r>
            <a:r>
              <a:rPr dirty="0" sz="3550" b="1">
                <a:latin typeface="Trebuchet MS"/>
                <a:cs typeface="Trebuchet MS"/>
              </a:rPr>
              <a:t>иял</a:t>
            </a:r>
            <a:r>
              <a:rPr dirty="0" sz="3550" spc="-35" b="1">
                <a:latin typeface="Trebuchet MS"/>
                <a:cs typeface="Trebuchet MS"/>
              </a:rPr>
              <a:t> </a:t>
            </a:r>
            <a:r>
              <a:rPr dirty="0" sz="3550" spc="-10" b="1">
                <a:latin typeface="Arial"/>
                <a:cs typeface="Arial"/>
              </a:rPr>
              <a:t>ә</a:t>
            </a:r>
            <a:r>
              <a:rPr dirty="0" sz="3550" spc="-10" b="1">
                <a:latin typeface="Trebuchet MS"/>
                <a:cs typeface="Trebuchet MS"/>
              </a:rPr>
              <a:t>лемдері:</a:t>
            </a:r>
            <a:endParaRPr sz="3550">
              <a:latin typeface="Trebuchet MS"/>
              <a:cs typeface="Trebuchet MS"/>
            </a:endParaRPr>
          </a:p>
          <a:p>
            <a:pPr marL="12700" marR="416559">
              <a:lnSpc>
                <a:spcPts val="4170"/>
              </a:lnSpc>
              <a:spcBef>
                <a:spcPts val="234"/>
              </a:spcBef>
            </a:pPr>
            <a:r>
              <a:rPr dirty="0" sz="3550">
                <a:latin typeface="Trebuchet MS"/>
                <a:cs typeface="Trebuchet MS"/>
              </a:rPr>
              <a:t>«Аспанда</a:t>
            </a:r>
            <a:r>
              <a:rPr dirty="0" sz="3550" spc="-100">
                <a:latin typeface="Trebuchet MS"/>
                <a:cs typeface="Trebuchet MS"/>
              </a:rPr>
              <a:t> </a:t>
            </a:r>
            <a:r>
              <a:rPr dirty="0" sz="3550" spc="-95">
                <a:latin typeface="Microsoft Sans Serif"/>
                <a:cs typeface="Microsoft Sans Serif"/>
              </a:rPr>
              <a:t>қ</a:t>
            </a:r>
            <a:r>
              <a:rPr dirty="0" sz="3550" spc="-95">
                <a:latin typeface="Trebuchet MS"/>
                <a:cs typeface="Trebuchet MS"/>
              </a:rPr>
              <a:t>ал</a:t>
            </a:r>
            <a:r>
              <a:rPr dirty="0" sz="3550" spc="-95">
                <a:latin typeface="Microsoft Sans Serif"/>
                <a:cs typeface="Microsoft Sans Serif"/>
              </a:rPr>
              <a:t>қ</a:t>
            </a:r>
            <a:r>
              <a:rPr dirty="0" sz="3550" spc="-95">
                <a:latin typeface="Trebuchet MS"/>
                <a:cs typeface="Trebuchet MS"/>
              </a:rPr>
              <a:t>ы</a:t>
            </a:r>
            <a:r>
              <a:rPr dirty="0" sz="3550" spc="-95">
                <a:latin typeface="Microsoft Sans Serif"/>
                <a:cs typeface="Microsoft Sans Serif"/>
              </a:rPr>
              <a:t>ғ</a:t>
            </a:r>
            <a:r>
              <a:rPr dirty="0" sz="3550" spc="-95">
                <a:latin typeface="Trebuchet MS"/>
                <a:cs typeface="Trebuchet MS"/>
              </a:rPr>
              <a:t>ан</a:t>
            </a:r>
            <a:r>
              <a:rPr dirty="0" sz="3550" spc="-9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аралдары</a:t>
            </a:r>
            <a:r>
              <a:rPr dirty="0" sz="3550" spc="-10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бар</a:t>
            </a:r>
            <a:r>
              <a:rPr dirty="0" sz="3550" spc="-9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ертегілер</a:t>
            </a:r>
            <a:r>
              <a:rPr dirty="0" sz="3550" spc="-95">
                <a:latin typeface="Trebuchet MS"/>
                <a:cs typeface="Trebuchet MS"/>
              </a:rPr>
              <a:t> </a:t>
            </a:r>
            <a:r>
              <a:rPr dirty="0" sz="3550" spc="-10">
                <a:latin typeface="Trebuchet MS"/>
                <a:cs typeface="Trebuchet MS"/>
              </a:rPr>
              <a:t>еліндегі </a:t>
            </a:r>
            <a:r>
              <a:rPr dirty="0" sz="3550">
                <a:latin typeface="Trebuchet MS"/>
                <a:cs typeface="Trebuchet MS"/>
              </a:rPr>
              <a:t>тауды</a:t>
            </a:r>
            <a:r>
              <a:rPr dirty="0" sz="3550">
                <a:latin typeface="Microsoft Sans Serif"/>
                <a:cs typeface="Microsoft Sans Serif"/>
              </a:rPr>
              <a:t>ң</a:t>
            </a:r>
            <a:r>
              <a:rPr dirty="0" sz="3550" spc="-5">
                <a:latin typeface="Microsoft Sans Serif"/>
                <a:cs typeface="Microsoft Sans Serif"/>
              </a:rPr>
              <a:t> </a:t>
            </a:r>
            <a:r>
              <a:rPr dirty="0" sz="3550">
                <a:latin typeface="Trebuchet MS"/>
                <a:cs typeface="Trebuchet MS"/>
              </a:rPr>
              <a:t>басына</a:t>
            </a:r>
            <a:r>
              <a:rPr dirty="0" sz="3550" spc="-135">
                <a:latin typeface="Trebuchet MS"/>
                <a:cs typeface="Trebuchet MS"/>
              </a:rPr>
              <a:t> </a:t>
            </a:r>
            <a:r>
              <a:rPr dirty="0" sz="3550" spc="-50">
                <a:latin typeface="Microsoft Sans Serif"/>
                <a:cs typeface="Microsoft Sans Serif"/>
              </a:rPr>
              <a:t>қ</a:t>
            </a:r>
            <a:r>
              <a:rPr dirty="0" sz="3550" spc="-50">
                <a:latin typeface="Trebuchet MS"/>
                <a:cs typeface="Trebuchet MS"/>
              </a:rPr>
              <a:t>он</a:t>
            </a:r>
            <a:r>
              <a:rPr dirty="0" sz="3550" spc="-50">
                <a:latin typeface="Microsoft Sans Serif"/>
                <a:cs typeface="Microsoft Sans Serif"/>
              </a:rPr>
              <a:t>ғ</a:t>
            </a:r>
            <a:r>
              <a:rPr dirty="0" sz="3550" spc="-50">
                <a:latin typeface="Trebuchet MS"/>
                <a:cs typeface="Trebuchet MS"/>
              </a:rPr>
              <a:t>ан</a:t>
            </a:r>
            <a:r>
              <a:rPr dirty="0" sz="3550" spc="-130">
                <a:latin typeface="Trebuchet MS"/>
                <a:cs typeface="Trebuchet MS"/>
              </a:rPr>
              <a:t> </a:t>
            </a:r>
            <a:r>
              <a:rPr dirty="0" sz="3550" spc="-60">
                <a:latin typeface="Microsoft Sans Serif"/>
                <a:cs typeface="Microsoft Sans Serif"/>
              </a:rPr>
              <a:t>қ</a:t>
            </a:r>
            <a:r>
              <a:rPr dirty="0" sz="3550" spc="-60">
                <a:latin typeface="Trebuchet MS"/>
                <a:cs typeface="Trebuchet MS"/>
              </a:rPr>
              <a:t>абырша</a:t>
            </a:r>
            <a:r>
              <a:rPr dirty="0" sz="3550" spc="-60">
                <a:latin typeface="Microsoft Sans Serif"/>
                <a:cs typeface="Microsoft Sans Serif"/>
              </a:rPr>
              <a:t>қ</a:t>
            </a:r>
            <a:r>
              <a:rPr dirty="0" sz="3550" spc="-60">
                <a:latin typeface="Trebuchet MS"/>
                <a:cs typeface="Trebuchet MS"/>
              </a:rPr>
              <a:t>тары</a:t>
            </a:r>
            <a:r>
              <a:rPr dirty="0" sz="3550" spc="-13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бар</a:t>
            </a:r>
            <a:r>
              <a:rPr dirty="0" sz="3550" spc="-130">
                <a:latin typeface="Trebuchet MS"/>
                <a:cs typeface="Trebuchet MS"/>
              </a:rPr>
              <a:t> </a:t>
            </a:r>
            <a:r>
              <a:rPr dirty="0" sz="3550" spc="-20">
                <a:latin typeface="Trebuchet MS"/>
                <a:cs typeface="Trebuchet MS"/>
              </a:rPr>
              <a:t>алып </a:t>
            </a:r>
            <a:r>
              <a:rPr dirty="0" sz="3550" spc="-10">
                <a:latin typeface="Trebuchet MS"/>
                <a:cs typeface="Trebuchet MS"/>
              </a:rPr>
              <a:t>айда</a:t>
            </a:r>
            <a:r>
              <a:rPr dirty="0" sz="3550" spc="-10">
                <a:latin typeface="Microsoft Sans Serif"/>
                <a:cs typeface="Microsoft Sans Serif"/>
              </a:rPr>
              <a:t>һ</a:t>
            </a:r>
            <a:r>
              <a:rPr dirty="0" sz="3550" spc="-10">
                <a:latin typeface="Trebuchet MS"/>
                <a:cs typeface="Trebuchet MS"/>
              </a:rPr>
              <a:t>ар».</a:t>
            </a:r>
            <a:endParaRPr sz="3550">
              <a:latin typeface="Trebuchet MS"/>
              <a:cs typeface="Trebuchet MS"/>
            </a:endParaRPr>
          </a:p>
          <a:p>
            <a:pPr marL="464184" indent="-451484">
              <a:lnSpc>
                <a:spcPts val="4165"/>
              </a:lnSpc>
              <a:buSzPct val="122535"/>
              <a:buFont typeface="Trebuchet MS"/>
              <a:buChar char="•"/>
              <a:tabLst>
                <a:tab pos="464184" algn="l"/>
              </a:tabLst>
            </a:pPr>
            <a:r>
              <a:rPr dirty="0" sz="3550" b="1">
                <a:latin typeface="Arial"/>
                <a:cs typeface="Arial"/>
              </a:rPr>
              <a:t>Ө</a:t>
            </a:r>
            <a:r>
              <a:rPr dirty="0" sz="3550" b="1">
                <a:latin typeface="Trebuchet MS"/>
                <a:cs typeface="Trebuchet MS"/>
              </a:rPr>
              <a:t>нер</a:t>
            </a:r>
            <a:r>
              <a:rPr dirty="0" sz="3550" spc="-35" b="1">
                <a:latin typeface="Trebuchet MS"/>
                <a:cs typeface="Trebuchet MS"/>
              </a:rPr>
              <a:t> </a:t>
            </a:r>
            <a:r>
              <a:rPr dirty="0" sz="3550" b="1">
                <a:latin typeface="Trebuchet MS"/>
                <a:cs typeface="Trebuchet MS"/>
              </a:rPr>
              <a:t>ж</a:t>
            </a:r>
            <a:r>
              <a:rPr dirty="0" sz="3550" b="1">
                <a:latin typeface="Arial"/>
                <a:cs typeface="Arial"/>
              </a:rPr>
              <a:t>ә</a:t>
            </a:r>
            <a:r>
              <a:rPr dirty="0" sz="3550" b="1">
                <a:latin typeface="Trebuchet MS"/>
                <a:cs typeface="Trebuchet MS"/>
              </a:rPr>
              <a:t>не</a:t>
            </a:r>
            <a:r>
              <a:rPr dirty="0" sz="3550" spc="-35" b="1">
                <a:latin typeface="Trebuchet MS"/>
                <a:cs typeface="Trebuchet MS"/>
              </a:rPr>
              <a:t> </a:t>
            </a:r>
            <a:r>
              <a:rPr dirty="0" sz="3550" spc="-10" b="1">
                <a:latin typeface="Trebuchet MS"/>
                <a:cs typeface="Trebuchet MS"/>
              </a:rPr>
              <a:t>дизайн:</a:t>
            </a:r>
            <a:endParaRPr sz="3550">
              <a:latin typeface="Trebuchet MS"/>
              <a:cs typeface="Trebuchet MS"/>
            </a:endParaRPr>
          </a:p>
          <a:p>
            <a:pPr marL="12700" marR="5080">
              <a:lnSpc>
                <a:spcPts val="4180"/>
              </a:lnSpc>
              <a:spcBef>
                <a:spcPts val="225"/>
              </a:spcBef>
            </a:pPr>
            <a:r>
              <a:rPr dirty="0" sz="3550" spc="-25">
                <a:latin typeface="Trebuchet MS"/>
                <a:cs typeface="Trebuchet MS"/>
              </a:rPr>
              <a:t>«Геометриялы</a:t>
            </a:r>
            <a:r>
              <a:rPr dirty="0" sz="3550" spc="-25">
                <a:latin typeface="Microsoft Sans Serif"/>
                <a:cs typeface="Microsoft Sans Serif"/>
              </a:rPr>
              <a:t>қ</a:t>
            </a:r>
            <a:r>
              <a:rPr dirty="0" sz="3550" spc="5">
                <a:latin typeface="Microsoft Sans Serif"/>
                <a:cs typeface="Microsoft Sans Serif"/>
              </a:rPr>
              <a:t> </a:t>
            </a:r>
            <a:r>
              <a:rPr dirty="0" sz="3550">
                <a:latin typeface="Trebuchet MS"/>
                <a:cs typeface="Trebuchet MS"/>
              </a:rPr>
              <a:t>пішіндері</a:t>
            </a:r>
            <a:r>
              <a:rPr dirty="0" sz="3550" spc="-13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мен</a:t>
            </a:r>
            <a:r>
              <a:rPr dirty="0" sz="3550" spc="-120">
                <a:latin typeface="Trebuchet MS"/>
                <a:cs typeface="Trebuchet MS"/>
              </a:rPr>
              <a:t> </a:t>
            </a:r>
            <a:r>
              <a:rPr dirty="0" sz="3550" spc="-30">
                <a:latin typeface="Trebuchet MS"/>
                <a:cs typeface="Trebuchet MS"/>
              </a:rPr>
              <a:t>жар</a:t>
            </a:r>
            <a:r>
              <a:rPr dirty="0" sz="3550" spc="-30">
                <a:latin typeface="Microsoft Sans Serif"/>
                <a:cs typeface="Microsoft Sans Serif"/>
              </a:rPr>
              <a:t>қ</a:t>
            </a:r>
            <a:r>
              <a:rPr dirty="0" sz="3550" spc="-30">
                <a:latin typeface="Trebuchet MS"/>
                <a:cs typeface="Trebuchet MS"/>
              </a:rPr>
              <a:t>ын,</a:t>
            </a:r>
            <a:r>
              <a:rPr dirty="0" sz="3550" spc="-125">
                <a:latin typeface="Trebuchet MS"/>
                <a:cs typeface="Trebuchet MS"/>
              </a:rPr>
              <a:t> </a:t>
            </a:r>
            <a:r>
              <a:rPr dirty="0" sz="3550" spc="-75">
                <a:latin typeface="Microsoft Sans Serif"/>
                <a:cs typeface="Microsoft Sans Serif"/>
              </a:rPr>
              <a:t>қ</a:t>
            </a:r>
            <a:r>
              <a:rPr dirty="0" sz="3550" spc="-75">
                <a:latin typeface="Trebuchet MS"/>
                <a:cs typeface="Trebuchet MS"/>
              </a:rPr>
              <a:t>арама-</a:t>
            </a:r>
            <a:r>
              <a:rPr dirty="0" sz="3550" spc="-10">
                <a:latin typeface="Microsoft Sans Serif"/>
                <a:cs typeface="Microsoft Sans Serif"/>
              </a:rPr>
              <a:t>қ</a:t>
            </a:r>
            <a:r>
              <a:rPr dirty="0" sz="3550" spc="-10">
                <a:latin typeface="Trebuchet MS"/>
                <a:cs typeface="Trebuchet MS"/>
              </a:rPr>
              <a:t>арсы </a:t>
            </a:r>
            <a:r>
              <a:rPr dirty="0" sz="3550">
                <a:latin typeface="Trebuchet MS"/>
                <a:cs typeface="Trebuchet MS"/>
              </a:rPr>
              <a:t>т</a:t>
            </a:r>
            <a:r>
              <a:rPr dirty="0" sz="3550">
                <a:latin typeface="Microsoft Sans Serif"/>
                <a:cs typeface="Microsoft Sans Serif"/>
              </a:rPr>
              <a:t>ү</a:t>
            </a:r>
            <a:r>
              <a:rPr dirty="0" sz="3550">
                <a:latin typeface="Trebuchet MS"/>
                <a:cs typeface="Trebuchet MS"/>
              </a:rPr>
              <a:t>стері</a:t>
            </a:r>
            <a:r>
              <a:rPr dirty="0" sz="3550" spc="-8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бар</a:t>
            </a:r>
            <a:r>
              <a:rPr dirty="0" sz="3550" spc="-7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минималистік</a:t>
            </a:r>
            <a:r>
              <a:rPr dirty="0" sz="3550" spc="-7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Баугаус</a:t>
            </a:r>
            <a:r>
              <a:rPr dirty="0" sz="3550" spc="-7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стиліндегі</a:t>
            </a:r>
            <a:r>
              <a:rPr dirty="0" sz="3550" spc="-75">
                <a:latin typeface="Trebuchet MS"/>
                <a:cs typeface="Trebuchet MS"/>
              </a:rPr>
              <a:t> </a:t>
            </a:r>
            <a:r>
              <a:rPr dirty="0" sz="3550" spc="-10">
                <a:latin typeface="Trebuchet MS"/>
                <a:cs typeface="Trebuchet MS"/>
              </a:rPr>
              <a:t>постер».</a:t>
            </a:r>
            <a:endParaRPr sz="3550">
              <a:latin typeface="Trebuchet MS"/>
              <a:cs typeface="Trebuchet MS"/>
            </a:endParaRPr>
          </a:p>
          <a:p>
            <a:pPr marL="464184" indent="-451484">
              <a:lnSpc>
                <a:spcPts val="4150"/>
              </a:lnSpc>
              <a:buSzPct val="122535"/>
              <a:buFont typeface="Trebuchet MS"/>
              <a:buChar char="•"/>
              <a:tabLst>
                <a:tab pos="464184" algn="l"/>
              </a:tabLst>
            </a:pPr>
            <a:r>
              <a:rPr dirty="0" sz="3550" b="1">
                <a:latin typeface="Trebuchet MS"/>
                <a:cs typeface="Trebuchet MS"/>
              </a:rPr>
              <a:t>Эмоционалды</a:t>
            </a:r>
            <a:r>
              <a:rPr dirty="0" sz="3550" spc="-204" b="1">
                <a:latin typeface="Trebuchet MS"/>
                <a:cs typeface="Trebuchet MS"/>
              </a:rPr>
              <a:t> </a:t>
            </a:r>
            <a:r>
              <a:rPr dirty="0" sz="3550" spc="-10" b="1">
                <a:latin typeface="Trebuchet MS"/>
                <a:cs typeface="Trebuchet MS"/>
              </a:rPr>
              <a:t>к</a:t>
            </a:r>
            <a:r>
              <a:rPr dirty="0" sz="3550" spc="-10" b="1">
                <a:latin typeface="Arial"/>
                <a:cs typeface="Arial"/>
              </a:rPr>
              <a:t>ө</a:t>
            </a:r>
            <a:r>
              <a:rPr dirty="0" sz="3550" spc="-10" b="1">
                <a:latin typeface="Trebuchet MS"/>
                <a:cs typeface="Trebuchet MS"/>
              </a:rPr>
              <a:t>ріністер:</a:t>
            </a:r>
            <a:endParaRPr sz="3550">
              <a:latin typeface="Trebuchet MS"/>
              <a:cs typeface="Trebuchet MS"/>
            </a:endParaRPr>
          </a:p>
          <a:p>
            <a:pPr marL="12700" marR="368300">
              <a:lnSpc>
                <a:spcPts val="4180"/>
              </a:lnSpc>
              <a:spcBef>
                <a:spcPts val="190"/>
              </a:spcBef>
            </a:pPr>
            <a:r>
              <a:rPr dirty="0" sz="3550">
                <a:latin typeface="Trebuchet MS"/>
                <a:cs typeface="Trebuchet MS"/>
              </a:rPr>
              <a:t>«Т</a:t>
            </a:r>
            <a:r>
              <a:rPr dirty="0" sz="3550">
                <a:latin typeface="Microsoft Sans Serif"/>
                <a:cs typeface="Microsoft Sans Serif"/>
              </a:rPr>
              <a:t>ө</a:t>
            </a:r>
            <a:r>
              <a:rPr dirty="0" sz="3550">
                <a:latin typeface="Trebuchet MS"/>
                <a:cs typeface="Trebuchet MS"/>
              </a:rPr>
              <a:t>бедегі</a:t>
            </a:r>
            <a:r>
              <a:rPr dirty="0" sz="3550" spc="-17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жал</a:t>
            </a:r>
            <a:r>
              <a:rPr dirty="0" sz="3550">
                <a:latin typeface="Microsoft Sans Serif"/>
                <a:cs typeface="Microsoft Sans Serif"/>
              </a:rPr>
              <a:t>ғ</a:t>
            </a:r>
            <a:r>
              <a:rPr dirty="0" sz="3550">
                <a:latin typeface="Trebuchet MS"/>
                <a:cs typeface="Trebuchet MS"/>
              </a:rPr>
              <a:t>ыз</a:t>
            </a:r>
            <a:r>
              <a:rPr dirty="0" sz="3550" spc="-17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а</a:t>
            </a:r>
            <a:r>
              <a:rPr dirty="0" sz="3550">
                <a:latin typeface="Microsoft Sans Serif"/>
                <a:cs typeface="Microsoft Sans Serif"/>
              </a:rPr>
              <a:t>ғ</a:t>
            </a:r>
            <a:r>
              <a:rPr dirty="0" sz="3550">
                <a:latin typeface="Trebuchet MS"/>
                <a:cs typeface="Trebuchet MS"/>
              </a:rPr>
              <a:t>аш,</a:t>
            </a:r>
            <a:r>
              <a:rPr dirty="0" sz="3550" spc="-170">
                <a:latin typeface="Trebuchet MS"/>
                <a:cs typeface="Trebuchet MS"/>
              </a:rPr>
              <a:t> </a:t>
            </a:r>
            <a:r>
              <a:rPr dirty="0" sz="3550" spc="-40">
                <a:latin typeface="Microsoft Sans Serif"/>
                <a:cs typeface="Microsoft Sans Serif"/>
              </a:rPr>
              <a:t>қ</a:t>
            </a:r>
            <a:r>
              <a:rPr dirty="0" sz="3550" spc="-40">
                <a:latin typeface="Trebuchet MS"/>
                <a:cs typeface="Trebuchet MS"/>
              </a:rPr>
              <a:t>алы</a:t>
            </a:r>
            <a:r>
              <a:rPr dirty="0" sz="3550" spc="-40">
                <a:latin typeface="Microsoft Sans Serif"/>
                <a:cs typeface="Microsoft Sans Serif"/>
              </a:rPr>
              <a:t>ң</a:t>
            </a:r>
            <a:r>
              <a:rPr dirty="0" sz="3550" spc="-35">
                <a:latin typeface="Microsoft Sans Serif"/>
                <a:cs typeface="Microsoft Sans Serif"/>
              </a:rPr>
              <a:t> </a:t>
            </a:r>
            <a:r>
              <a:rPr dirty="0" sz="3550">
                <a:latin typeface="Trebuchet MS"/>
                <a:cs typeface="Trebuchet MS"/>
              </a:rPr>
              <a:t>т</a:t>
            </a:r>
            <a:r>
              <a:rPr dirty="0" sz="3550">
                <a:latin typeface="Microsoft Sans Serif"/>
                <a:cs typeface="Microsoft Sans Serif"/>
              </a:rPr>
              <a:t>ұ</a:t>
            </a:r>
            <a:r>
              <a:rPr dirty="0" sz="3550">
                <a:latin typeface="Trebuchet MS"/>
                <a:cs typeface="Trebuchet MS"/>
              </a:rPr>
              <a:t>манмен</a:t>
            </a:r>
            <a:r>
              <a:rPr dirty="0" sz="3550" spc="-165">
                <a:latin typeface="Trebuchet MS"/>
                <a:cs typeface="Trebuchet MS"/>
              </a:rPr>
              <a:t> </a:t>
            </a:r>
            <a:r>
              <a:rPr dirty="0" sz="3550" spc="-10">
                <a:latin typeface="Microsoft Sans Serif"/>
                <a:cs typeface="Microsoft Sans Serif"/>
              </a:rPr>
              <a:t>қ</a:t>
            </a:r>
            <a:r>
              <a:rPr dirty="0" sz="3550" spc="-10">
                <a:latin typeface="Trebuchet MS"/>
                <a:cs typeface="Trebuchet MS"/>
              </a:rPr>
              <a:t>оршал</a:t>
            </a:r>
            <a:r>
              <a:rPr dirty="0" sz="3550" spc="-10">
                <a:latin typeface="Microsoft Sans Serif"/>
                <a:cs typeface="Microsoft Sans Serif"/>
              </a:rPr>
              <a:t>ғ</a:t>
            </a:r>
            <a:r>
              <a:rPr dirty="0" sz="3550" spc="-10">
                <a:latin typeface="Trebuchet MS"/>
                <a:cs typeface="Trebuchet MS"/>
              </a:rPr>
              <a:t>ан, </a:t>
            </a:r>
            <a:r>
              <a:rPr dirty="0" sz="3550" spc="-50">
                <a:latin typeface="Microsoft Sans Serif"/>
                <a:cs typeface="Microsoft Sans Serif"/>
              </a:rPr>
              <a:t>қ</a:t>
            </a:r>
            <a:r>
              <a:rPr dirty="0" sz="3550" spc="-50">
                <a:latin typeface="Trebuchet MS"/>
                <a:cs typeface="Trebuchet MS"/>
              </a:rPr>
              <a:t>ара</a:t>
            </a:r>
            <a:r>
              <a:rPr dirty="0" sz="3550" spc="-50">
                <a:latin typeface="Microsoft Sans Serif"/>
                <a:cs typeface="Microsoft Sans Serif"/>
              </a:rPr>
              <a:t>ңғ</a:t>
            </a:r>
            <a:r>
              <a:rPr dirty="0" sz="3550" spc="-50">
                <a:latin typeface="Trebuchet MS"/>
                <a:cs typeface="Trebuchet MS"/>
              </a:rPr>
              <a:t>ы,</a:t>
            </a:r>
            <a:r>
              <a:rPr dirty="0" sz="3550" spc="-13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ж</a:t>
            </a:r>
            <a:r>
              <a:rPr dirty="0" sz="3550">
                <a:latin typeface="Microsoft Sans Serif"/>
                <a:cs typeface="Microsoft Sans Serif"/>
              </a:rPr>
              <a:t>ұ</a:t>
            </a:r>
            <a:r>
              <a:rPr dirty="0" sz="3550">
                <a:latin typeface="Trebuchet MS"/>
                <a:cs typeface="Trebuchet MS"/>
              </a:rPr>
              <a:t>лдызды</a:t>
            </a:r>
            <a:r>
              <a:rPr dirty="0" sz="3550" spc="-130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аспан</a:t>
            </a:r>
            <a:r>
              <a:rPr dirty="0" sz="3550" spc="-12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астында,</a:t>
            </a:r>
            <a:r>
              <a:rPr dirty="0" sz="3550" spc="-125">
                <a:latin typeface="Trebuchet MS"/>
                <a:cs typeface="Trebuchet MS"/>
              </a:rPr>
              <a:t> </a:t>
            </a:r>
            <a:r>
              <a:rPr dirty="0" sz="3550">
                <a:latin typeface="Trebuchet MS"/>
                <a:cs typeface="Trebuchet MS"/>
              </a:rPr>
              <a:t>м</a:t>
            </a:r>
            <a:r>
              <a:rPr dirty="0" sz="3550">
                <a:latin typeface="Microsoft Sans Serif"/>
                <a:cs typeface="Microsoft Sans Serif"/>
              </a:rPr>
              <a:t>ұң</a:t>
            </a:r>
            <a:r>
              <a:rPr dirty="0" sz="3550">
                <a:latin typeface="Trebuchet MS"/>
                <a:cs typeface="Trebuchet MS"/>
              </a:rPr>
              <a:t>ды</a:t>
            </a:r>
            <a:r>
              <a:rPr dirty="0" sz="3550" spc="-130">
                <a:latin typeface="Trebuchet MS"/>
                <a:cs typeface="Trebuchet MS"/>
              </a:rPr>
              <a:t> </a:t>
            </a:r>
            <a:r>
              <a:rPr dirty="0" sz="3550" spc="-10">
                <a:latin typeface="Trebuchet MS"/>
                <a:cs typeface="Trebuchet MS"/>
              </a:rPr>
              <a:t>сезімді жеткізеді».</a:t>
            </a:r>
            <a:endParaRPr sz="35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4900" y="3584447"/>
              <a:ext cx="7245096" cy="43479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5211" y="3689603"/>
              <a:ext cx="6825996" cy="39288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2025-10-10T08:16:38Z</dcterms:created>
  <dcterms:modified xsi:type="dcterms:W3CDTF">2025-10-10T08:16:38Z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2025-10-08T00:00:00Z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D:20251008172430+05'00'</vt:lpwstr>
  </property>
</Properties>
</file>